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611" r:id="rId3"/>
    <p:sldId id="661" r:id="rId4"/>
    <p:sldId id="650" r:id="rId5"/>
    <p:sldId id="657" r:id="rId6"/>
    <p:sldId id="665" r:id="rId7"/>
    <p:sldId id="667" r:id="rId8"/>
    <p:sldId id="640" r:id="rId9"/>
    <p:sldId id="635" r:id="rId10"/>
    <p:sldId id="636" r:id="rId11"/>
    <p:sldId id="645" r:id="rId12"/>
    <p:sldId id="642" r:id="rId13"/>
    <p:sldId id="637" r:id="rId14"/>
    <p:sldId id="65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D7FEA-B6E1-4C2A-B7AB-62CFA3C2D36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3A6CE-EA9C-4062-A7DC-18CB6301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67AE9-5294-4789-A1BD-23FF0A3EB7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7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B98A14-C14F-4373-A606-19EA08B9E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0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1D3F01-BA2D-4090-B3B7-A125D2E0F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4" y="1598064"/>
            <a:ext cx="8853443" cy="7263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FFFF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12" y="2427006"/>
            <a:ext cx="8985369" cy="443099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2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7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1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3AC1F-53B9-444C-A8F8-8A068D0C0DA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36835D-12BC-43E6-876B-20AD25D90F34}"/>
              </a:ext>
            </a:extLst>
          </p:cNvPr>
          <p:cNvSpPr txBox="1"/>
          <p:nvPr/>
        </p:nvSpPr>
        <p:spPr>
          <a:xfrm>
            <a:off x="1561379" y="6274643"/>
            <a:ext cx="602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101600" dist="50800" dir="2700000" algn="ctr" rotWithShape="0">
                    <a:schemeClr val="tx1"/>
                  </a:outerShdw>
                </a:effectLst>
              </a:rPr>
              <a:t>Isaiah 41:21-23</a:t>
            </a:r>
          </a:p>
        </p:txBody>
      </p:sp>
    </p:spTree>
    <p:extLst>
      <p:ext uri="{BB962C8B-B14F-4D97-AF65-F5344CB8AC3E}">
        <p14:creationId xmlns:p14="http://schemas.microsoft.com/office/powerpoint/2010/main" val="12280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536926"/>
            <a:ext cx="9144001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Four Amazing Truths, Simply Stated</a:t>
            </a:r>
            <a:endParaRPr lang="en-US" sz="44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857250" lvl="1" indent="-514350">
              <a:spcAft>
                <a:spcPts val="2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All the dead will be raised at the same time </a:t>
            </a:r>
          </a:p>
          <a:p>
            <a:pPr marL="857250" lvl="1" indent="-514350">
              <a:spcAft>
                <a:spcPts val="2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The earth will be destroyed</a:t>
            </a:r>
          </a:p>
          <a:p>
            <a:pPr marL="857250" lvl="1" indent="-514350">
              <a:spcAft>
                <a:spcPts val="2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Every person will be judged at the same time</a:t>
            </a:r>
            <a:endParaRPr lang="en-US" sz="28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2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536926"/>
            <a:ext cx="9144001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Four Amazing Truths, Simply Stated</a:t>
            </a:r>
            <a:endParaRPr lang="en-US" sz="44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1"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3.  Every person will be judged at the same time</a:t>
            </a:r>
            <a:endParaRPr lang="en-US" sz="28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3A153-9893-45D4-849F-74274EFD9FF0}"/>
              </a:ext>
            </a:extLst>
          </p:cNvPr>
          <p:cNvSpPr txBox="1"/>
          <p:nvPr/>
        </p:nvSpPr>
        <p:spPr>
          <a:xfrm>
            <a:off x="311285" y="3105593"/>
            <a:ext cx="8430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</a:rPr>
              <a:t>  31  When the Son of Man comes in His glory, and all the holy angels with Him, then He will sit on the throne of His glory. </a:t>
            </a:r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  32  All the nations will be gathered before Him, and He will separate them one from another, as a shepherd divides his sheep from the goats. </a:t>
            </a:r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  33  And He will set the sheep on His right hand, but the goats on the left. </a:t>
            </a:r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										Matt. 25:31-33</a:t>
            </a:r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  48  He who rejects Me, and does not receive My words, has that which judges him—the word that I have spoken will judge him in </a:t>
            </a:r>
            <a:r>
              <a:rPr lang="en-US" sz="2200" b="1" dirty="0">
                <a:solidFill>
                  <a:srgbClr val="FFFF00"/>
                </a:solidFill>
              </a:rPr>
              <a:t>the last day</a:t>
            </a:r>
            <a:r>
              <a:rPr lang="en-US" sz="2200" b="1" dirty="0">
                <a:solidFill>
                  <a:schemeClr val="bg1"/>
                </a:solidFill>
              </a:rPr>
              <a:t>.								John 12:48</a:t>
            </a:r>
          </a:p>
          <a:p>
            <a:pPr algn="just"/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7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530395"/>
            <a:ext cx="9144001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Four Amazing Truths, Simply Stated</a:t>
            </a:r>
            <a:endParaRPr lang="en-US" sz="44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857250" lvl="1" indent="-514350">
              <a:spcAft>
                <a:spcPts val="2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All the dead will be raised at the same time </a:t>
            </a:r>
          </a:p>
          <a:p>
            <a:pPr marL="857250" lvl="1" indent="-514350">
              <a:spcAft>
                <a:spcPts val="2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The earth will be destroyed</a:t>
            </a:r>
          </a:p>
          <a:p>
            <a:pPr marL="857250" lvl="1" indent="-514350">
              <a:spcAft>
                <a:spcPts val="2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Every person will be judged at the same time</a:t>
            </a:r>
          </a:p>
          <a:p>
            <a:pPr marL="857250" lvl="1" indent="-514350">
              <a:spcAft>
                <a:spcPts val="2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Two eternal destinies, heaven or hell</a:t>
            </a:r>
            <a:endParaRPr lang="en-US" sz="28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9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530395"/>
            <a:ext cx="9144001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Four Amazing Truths, Simply Stated</a:t>
            </a:r>
            <a:endParaRPr lang="en-US" sz="44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1"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4.  Two eternal destinies, heaven or hell</a:t>
            </a:r>
            <a:endParaRPr lang="en-US" sz="28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B2FD9-4292-45F8-8D6F-9D35B9106A3C}"/>
              </a:ext>
            </a:extLst>
          </p:cNvPr>
          <p:cNvSpPr txBox="1"/>
          <p:nvPr/>
        </p:nvSpPr>
        <p:spPr>
          <a:xfrm>
            <a:off x="311285" y="3294434"/>
            <a:ext cx="843063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</a:rPr>
              <a:t>  34  Then the King will say to those on His right hand, 'Come, you blessed of My Father, inherit the kingdom prepared for you from the foundation of the world…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  41  Then He will also say to those on the left hand, 'Depart from Me, you cursed, into the everlasting fire prepared for the devil and his angels …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  46  And these will go away into everlasting punishment, but the righteous into eternal life.”</a:t>
            </a:r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										Matt. 25:34, 41, 46</a:t>
            </a:r>
          </a:p>
        </p:txBody>
      </p:sp>
    </p:spTree>
    <p:extLst>
      <p:ext uri="{BB962C8B-B14F-4D97-AF65-F5344CB8AC3E}">
        <p14:creationId xmlns:p14="http://schemas.microsoft.com/office/powerpoint/2010/main" val="106870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0" y="1723297"/>
            <a:ext cx="8289175" cy="49412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200" b="1" dirty="0">
                <a:solidFill>
                  <a:srgbClr val="FFFF00"/>
                </a:solidFill>
              </a:rPr>
              <a:t>Securing Your Future, Eternally </a:t>
            </a:r>
          </a:p>
          <a:p>
            <a:pPr marL="685800" indent="-457200">
              <a:spcBef>
                <a:spcPts val="0"/>
              </a:spcBef>
              <a:spcAft>
                <a:spcPts val="1800"/>
              </a:spcAft>
            </a:pPr>
            <a:r>
              <a:rPr lang="en-US" sz="3200" b="1" dirty="0"/>
              <a:t>Believe				John 3:16</a:t>
            </a:r>
          </a:p>
          <a:p>
            <a:pPr marL="457200">
              <a:spcBef>
                <a:spcPts val="0"/>
              </a:spcBef>
              <a:spcAft>
                <a:spcPts val="1800"/>
              </a:spcAft>
            </a:pPr>
            <a:r>
              <a:rPr lang="en-US" sz="3200" b="1" dirty="0"/>
              <a:t>  Repent				Acts 17:30</a:t>
            </a:r>
          </a:p>
          <a:p>
            <a:pPr marL="457200">
              <a:spcBef>
                <a:spcPts val="0"/>
              </a:spcBef>
              <a:spcAft>
                <a:spcPts val="1800"/>
              </a:spcAft>
            </a:pPr>
            <a:r>
              <a:rPr lang="en-US" sz="3200" b="1" dirty="0"/>
              <a:t>  Confess Faith			Rom. 10:10</a:t>
            </a:r>
          </a:p>
          <a:p>
            <a:pPr marL="457200">
              <a:spcBef>
                <a:spcPts val="0"/>
              </a:spcBef>
              <a:spcAft>
                <a:spcPts val="1800"/>
              </a:spcAft>
            </a:pPr>
            <a:r>
              <a:rPr lang="en-US" sz="3200" b="1" dirty="0"/>
              <a:t>  Be Baptized Into Him	  	Gal. 3:27</a:t>
            </a:r>
          </a:p>
          <a:p>
            <a:pPr marL="457200" indent="-404813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500" b="1" dirty="0">
                <a:solidFill>
                  <a:srgbClr val="FFFF00"/>
                </a:solidFill>
              </a:rPr>
              <a:t>Added to His church, His body, His kingdom </a:t>
            </a:r>
          </a:p>
          <a:p>
            <a:pPr marL="457200">
              <a:spcBef>
                <a:spcPts val="0"/>
              </a:spcBef>
              <a:spcAft>
                <a:spcPts val="1800"/>
              </a:spcAft>
            </a:pPr>
            <a:r>
              <a:rPr lang="en-US" sz="3500" b="1" dirty="0"/>
              <a:t>  </a:t>
            </a:r>
            <a:r>
              <a:rPr lang="en-US" sz="3200" b="1" dirty="0"/>
              <a:t>Be Faithful until death	Rev. 2:10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421403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218" y="1669821"/>
            <a:ext cx="8296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</a:rPr>
              <a:t>  21  Set forth your case, says the LORD; bring your proofs, says the King of Jacob. 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</a:rPr>
              <a:t>  22  Let them bring them, and tell us what is to happen. Tell us the former things, what they are, that we may consider them, that we may know their outcome; or declare to us the things to come. 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</a:rPr>
              <a:t>  23  Tell us what is to come hereafter, that we may know that you are gods; do good, or do harm, that we may be dismayed and terrified. 	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</a:rPr>
              <a:t>										Isaiah 41:21-23</a:t>
            </a:r>
          </a:p>
        </p:txBody>
      </p:sp>
    </p:spTree>
    <p:extLst>
      <p:ext uri="{BB962C8B-B14F-4D97-AF65-F5344CB8AC3E}">
        <p14:creationId xmlns:p14="http://schemas.microsoft.com/office/powerpoint/2010/main" val="248662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38" y="1536926"/>
            <a:ext cx="8493370" cy="536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Fascination With the Future</a:t>
            </a:r>
            <a:endParaRPr lang="en-US" sz="44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6858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Fortune tellers, seances, psychics, palm readers, horoscope, crystal balls, tea leaves, messages “from God,” tarot cards, on-line fortune tellers, spirits and ghosts, etc.</a:t>
            </a:r>
          </a:p>
          <a:p>
            <a:pPr marL="685800" lvl="1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Could not find amount spent in US, but Italians spend $5,800,000,000 annually in this area</a:t>
            </a:r>
          </a:p>
          <a:p>
            <a:pPr marL="685800" lvl="1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Many religions began with “future teaching”</a:t>
            </a:r>
          </a:p>
          <a:p>
            <a:pPr marL="685800" lvl="1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Only God knows the future, what has He revealed?</a:t>
            </a:r>
          </a:p>
        </p:txBody>
      </p:sp>
    </p:spTree>
    <p:extLst>
      <p:ext uri="{BB962C8B-B14F-4D97-AF65-F5344CB8AC3E}">
        <p14:creationId xmlns:p14="http://schemas.microsoft.com/office/powerpoint/2010/main" val="412140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38" y="1536926"/>
            <a:ext cx="8493370" cy="1584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Only God Knows the Future</a:t>
            </a:r>
            <a:endParaRPr lang="en-US" sz="44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685800" lvl="1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Look at the text—Isaiah 41:21-23</a:t>
            </a:r>
          </a:p>
        </p:txBody>
      </p:sp>
    </p:spTree>
    <p:extLst>
      <p:ext uri="{BB962C8B-B14F-4D97-AF65-F5344CB8AC3E}">
        <p14:creationId xmlns:p14="http://schemas.microsoft.com/office/powerpoint/2010/main" val="296537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218" y="1669821"/>
            <a:ext cx="8296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</a:rPr>
              <a:t>  21  Set forth your case, says the LORD; bring your proofs, says the King of Jacob. 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</a:rPr>
              <a:t>  22  Let them bring them, and tell us what is to happen. Tell us the former things, what they are, that we may consider them, that we may know their outcome; or declare to us the things to come. 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</a:rPr>
              <a:t>  23  Tell us what is to come hereafter, that we may know that you are gods; do good, or do harm, that we may be dismayed and terrified. 	</a:t>
            </a:r>
          </a:p>
          <a:p>
            <a:pPr algn="just"/>
            <a:r>
              <a:rPr lang="en-US" sz="2400" b="1" dirty="0">
                <a:solidFill>
                  <a:schemeClr val="bg1"/>
                </a:solidFill>
              </a:rPr>
              <a:t>										Isaiah 41:21-23</a:t>
            </a:r>
          </a:p>
        </p:txBody>
      </p:sp>
    </p:spTree>
    <p:extLst>
      <p:ext uri="{BB962C8B-B14F-4D97-AF65-F5344CB8AC3E}">
        <p14:creationId xmlns:p14="http://schemas.microsoft.com/office/powerpoint/2010/main" val="32506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38" y="1536926"/>
            <a:ext cx="8493370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Only God Knows the Future</a:t>
            </a:r>
            <a:endParaRPr lang="en-US" sz="44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685800" lvl="1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Look at the text—Isaiah 41:21-23</a:t>
            </a:r>
          </a:p>
          <a:p>
            <a:pPr marL="685800" lvl="1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Even Jesus, when on the earth, did not know the future—Mark 13:32</a:t>
            </a:r>
          </a:p>
          <a:p>
            <a:pPr marL="685800" lvl="1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Jesus at His ascension—Acts 1:7</a:t>
            </a:r>
          </a:p>
          <a:p>
            <a:pPr marL="685800" lvl="1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Only Jesus could open book of Revelation—Rev. 5</a:t>
            </a:r>
          </a:p>
          <a:p>
            <a:pPr marL="685800" lvl="1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Four amazing truths, simply stated</a:t>
            </a:r>
          </a:p>
        </p:txBody>
      </p:sp>
    </p:spTree>
    <p:extLst>
      <p:ext uri="{BB962C8B-B14F-4D97-AF65-F5344CB8AC3E}">
        <p14:creationId xmlns:p14="http://schemas.microsoft.com/office/powerpoint/2010/main" val="236428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536926"/>
            <a:ext cx="9144001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Four Amazing Truths, Simply Stated</a:t>
            </a:r>
            <a:endParaRPr lang="en-US" sz="44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857250" lvl="1" indent="-514350">
              <a:spcAft>
                <a:spcPts val="2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All the dead will be raised at the same</a:t>
            </a:r>
            <a:endParaRPr lang="en-US" sz="28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DEC40-77FE-4816-A4DA-3F28CC4B93B3}"/>
              </a:ext>
            </a:extLst>
          </p:cNvPr>
          <p:cNvSpPr txBox="1"/>
          <p:nvPr/>
        </p:nvSpPr>
        <p:spPr>
          <a:xfrm>
            <a:off x="311285" y="3294434"/>
            <a:ext cx="84306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</a:rPr>
              <a:t>  28  Do not marvel at this; for the hour is coming in which </a:t>
            </a:r>
            <a:r>
              <a:rPr lang="en-US" sz="2200" b="1" dirty="0">
                <a:solidFill>
                  <a:srgbClr val="FFFF00"/>
                </a:solidFill>
              </a:rPr>
              <a:t>all </a:t>
            </a:r>
            <a:r>
              <a:rPr lang="en-US" sz="2200" b="1" dirty="0">
                <a:solidFill>
                  <a:schemeClr val="bg1"/>
                </a:solidFill>
              </a:rPr>
              <a:t>who are in the graves will hear His voice </a:t>
            </a:r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  29  and come forth—those who have done good, to the resurrection of </a:t>
            </a:r>
            <a:r>
              <a:rPr lang="en-US" sz="2200" b="1" dirty="0">
                <a:solidFill>
                  <a:srgbClr val="FFFF00"/>
                </a:solidFill>
              </a:rPr>
              <a:t>life</a:t>
            </a:r>
            <a:r>
              <a:rPr lang="en-US" sz="2200" b="1" dirty="0">
                <a:solidFill>
                  <a:schemeClr val="bg1"/>
                </a:solidFill>
              </a:rPr>
              <a:t>, and those who have done evil, to the resurrection of </a:t>
            </a:r>
            <a:r>
              <a:rPr lang="en-US" sz="2200" b="1" dirty="0">
                <a:solidFill>
                  <a:srgbClr val="FFFF00"/>
                </a:solidFill>
              </a:rPr>
              <a:t>condemnation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										John 5:28-29</a:t>
            </a:r>
          </a:p>
          <a:p>
            <a:pPr algn="just"/>
            <a:endParaRPr lang="en-US" sz="2000" dirty="0"/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  40  And this is the will of Him who sent Me, that everyone who sees the Son and believes in Him may have everlasting life; and I will raise him up at </a:t>
            </a:r>
            <a:r>
              <a:rPr lang="en-US" sz="2200" b="1" dirty="0">
                <a:solidFill>
                  <a:srgbClr val="FFFF00"/>
                </a:solidFill>
              </a:rPr>
              <a:t>the last day</a:t>
            </a:r>
            <a:r>
              <a:rPr lang="en-US" sz="2200" b="1" dirty="0">
                <a:solidFill>
                  <a:schemeClr val="bg1"/>
                </a:solidFill>
              </a:rPr>
              <a:t>.				John 6:40</a:t>
            </a:r>
          </a:p>
          <a:p>
            <a:pPr algn="just"/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7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536926"/>
            <a:ext cx="9144001" cy="242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Four Amazing Truths, Simply Stated</a:t>
            </a:r>
            <a:endParaRPr lang="en-US" sz="44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857250" lvl="1" indent="-514350">
              <a:spcAft>
                <a:spcPts val="2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All the dead will be raised at the same time </a:t>
            </a:r>
          </a:p>
          <a:p>
            <a:pPr marL="857250" lvl="1" indent="-514350">
              <a:spcAft>
                <a:spcPts val="2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The earth will be destroyed</a:t>
            </a:r>
            <a:endParaRPr lang="en-US" sz="28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9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536926"/>
            <a:ext cx="9144001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Four Amazing Truths, Simply Stated</a:t>
            </a:r>
            <a:endParaRPr lang="en-US" sz="44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1"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2.  The earth will be destroyed</a:t>
            </a:r>
            <a:endParaRPr lang="en-US" sz="28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63656-5C37-4D28-91EF-2DF325186DBA}"/>
              </a:ext>
            </a:extLst>
          </p:cNvPr>
          <p:cNvSpPr txBox="1"/>
          <p:nvPr/>
        </p:nvSpPr>
        <p:spPr>
          <a:xfrm>
            <a:off x="311285" y="3294434"/>
            <a:ext cx="84306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</a:rPr>
              <a:t>  9  The Lord is not slack concerning His promise, as some count slackness, but is longsuffering toward us, not willing that any should perish but that all should come to repentance. </a:t>
            </a:r>
          </a:p>
          <a:p>
            <a:pPr algn="just"/>
            <a:r>
              <a:rPr lang="en-US" sz="2200" b="1" dirty="0">
                <a:solidFill>
                  <a:schemeClr val="bg1"/>
                </a:solidFill>
              </a:rPr>
              <a:t>  10  But the day of the Lord will come as a thief in the night, in which the heavens will pass away with a great noise, and the elements will melt with fervent heat; both the earth and the works that are in it will be burned up. 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										2 Peter 3:9-10</a:t>
            </a:r>
          </a:p>
        </p:txBody>
      </p:sp>
    </p:spTree>
    <p:extLst>
      <p:ext uri="{BB962C8B-B14F-4D97-AF65-F5344CB8AC3E}">
        <p14:creationId xmlns:p14="http://schemas.microsoft.com/office/powerpoint/2010/main" val="428712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319</Words>
  <Application>Microsoft Office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23</cp:revision>
  <dcterms:created xsi:type="dcterms:W3CDTF">2018-07-01T21:15:24Z</dcterms:created>
  <dcterms:modified xsi:type="dcterms:W3CDTF">2018-07-16T14:03:37Z</dcterms:modified>
</cp:coreProperties>
</file>