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74C1-E068-442E-8966-00D1AF0A2F84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AEEF-9A43-4066-A637-05F0B33F4D2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9F437-F681-4702-AD94-64E96B5FF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C0EF77-7BAC-4045-A2F2-B6AA0B6C4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8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74C1-E068-442E-8966-00D1AF0A2F84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AEEF-9A43-4066-A637-05F0B33F4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0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74C1-E068-442E-8966-00D1AF0A2F84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AEEF-9A43-4066-A637-05F0B33F4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3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74C1-E068-442E-8966-00D1AF0A2F84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AEEF-9A43-4066-A637-05F0B33F4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49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74C1-E068-442E-8966-00D1AF0A2F84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AEEF-9A43-4066-A637-05F0B33F4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1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74C1-E068-442E-8966-00D1AF0A2F84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AEEF-9A43-4066-A637-05F0B33F4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5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190E1C-E01D-4FF4-B71F-E1CBD7726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56" y="2056360"/>
            <a:ext cx="8917003" cy="480163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751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8E8793-B84E-4AC8-9D17-90A5AFE5D3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56" y="2056360"/>
            <a:ext cx="8917003" cy="480163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65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24A6E0-7105-40B0-9FDF-CE5CBCDED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56" y="2056360"/>
            <a:ext cx="8917003" cy="480163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942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73BC52-B7A1-4640-8DE6-427F33557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56" y="2056360"/>
            <a:ext cx="8917003" cy="480163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666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74C1-E068-442E-8966-00D1AF0A2F84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AEEF-9A43-4066-A637-05F0B33F4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74C1-E068-442E-8966-00D1AF0A2F84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AEEF-9A43-4066-A637-05F0B33F4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6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74C1-E068-442E-8966-00D1AF0A2F84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AEEF-9A43-4066-A637-05F0B33F4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74C1-E068-442E-8966-00D1AF0A2F84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AEEF-9A43-4066-A637-05F0B33F4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5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B74C1-E068-442E-8966-00D1AF0A2F84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5AEEF-9A43-4066-A637-05F0B33F4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0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9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0DF51B-43F2-44DD-B86A-685688568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 righteous man” is called to “pray for one another”</a:t>
            </a:r>
          </a:p>
          <a:p>
            <a:r>
              <a:rPr lang="en-US" dirty="0"/>
              <a:t>Abraham (Gen. 18:22-33)</a:t>
            </a:r>
          </a:p>
          <a:p>
            <a:r>
              <a:rPr lang="en-US" dirty="0"/>
              <a:t>Job (Job 42:7-10)</a:t>
            </a:r>
          </a:p>
          <a:p>
            <a:r>
              <a:rPr lang="en-US" dirty="0"/>
              <a:t>Moses (Ex. 32:11-13, 30-32)</a:t>
            </a:r>
          </a:p>
          <a:p>
            <a:r>
              <a:rPr lang="en-US" dirty="0"/>
              <a:t>Samuel (1 Sam. 12:19-23)</a:t>
            </a:r>
          </a:p>
          <a:p>
            <a:r>
              <a:rPr lang="en-US" dirty="0"/>
              <a:t>Ezra (Ezra 9:1-15)</a:t>
            </a:r>
          </a:p>
          <a:p>
            <a:r>
              <a:rPr lang="en-US" dirty="0"/>
              <a:t>Nehemiah (Neh. 13:29)</a:t>
            </a:r>
          </a:p>
          <a:p>
            <a:r>
              <a:rPr lang="en-US" dirty="0"/>
              <a:t>Peter (Acts 8:12-24)</a:t>
            </a:r>
          </a:p>
        </p:txBody>
      </p:sp>
    </p:spTree>
    <p:extLst>
      <p:ext uri="{BB962C8B-B14F-4D97-AF65-F5344CB8AC3E}">
        <p14:creationId xmlns:p14="http://schemas.microsoft.com/office/powerpoint/2010/main" val="34975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0DF51B-43F2-44DD-B86A-685688568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</a:t>
            </a:r>
          </a:p>
          <a:p>
            <a:pPr lvl="1"/>
            <a:r>
              <a:rPr lang="en-US" sz="2600" dirty="0"/>
              <a:t>Rom. 1:9; 1 Cor. 1:4; 2 Cor. 13:7; Eph. 1:16; Phil. 1:3-4, 9-11; Col. 1:3, 9-11; 1 Thess. 1:2; 2 Thess. 1:3, 11-12; Phile. 4</a:t>
            </a:r>
          </a:p>
          <a:p>
            <a:r>
              <a:rPr lang="en-US" dirty="0"/>
              <a:t>Jesus</a:t>
            </a:r>
          </a:p>
          <a:p>
            <a:pPr lvl="1"/>
            <a:r>
              <a:rPr lang="en-US" sz="2700" dirty="0"/>
              <a:t>He prayed for His apostles, as a group (John 17:6-19)</a:t>
            </a:r>
          </a:p>
          <a:p>
            <a:pPr lvl="1"/>
            <a:r>
              <a:rPr lang="en-US" sz="2700" dirty="0"/>
              <a:t>He prayed for all His disciples, as a whole (John 17:20-26)</a:t>
            </a:r>
          </a:p>
          <a:p>
            <a:pPr lvl="1"/>
            <a:r>
              <a:rPr lang="en-US" sz="2700" dirty="0"/>
              <a:t>He prayed for Peter, in particular (Luke 22:31-32)</a:t>
            </a:r>
          </a:p>
          <a:p>
            <a:pPr lvl="1"/>
            <a:r>
              <a:rPr lang="en-US" sz="2700" dirty="0"/>
              <a:t>He prays for you (Heb. 7:25)</a:t>
            </a:r>
          </a:p>
        </p:txBody>
      </p:sp>
    </p:spTree>
    <p:extLst>
      <p:ext uri="{BB962C8B-B14F-4D97-AF65-F5344CB8AC3E}">
        <p14:creationId xmlns:p14="http://schemas.microsoft.com/office/powerpoint/2010/main" val="3013657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0DF51B-43F2-44DD-B86A-685688568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56" y="2056360"/>
            <a:ext cx="9036644" cy="4801639"/>
          </a:xfrm>
        </p:spPr>
        <p:txBody>
          <a:bodyPr>
            <a:normAutofit/>
          </a:bodyPr>
          <a:lstStyle/>
          <a:p>
            <a:r>
              <a:rPr lang="en-US" dirty="0"/>
              <a:t>The prayer of a righteous man “avails much”</a:t>
            </a:r>
          </a:p>
          <a:p>
            <a:r>
              <a:rPr lang="en-US" dirty="0"/>
              <a:t>Powerful EFFECTS: Can have many great benefits</a:t>
            </a:r>
          </a:p>
          <a:p>
            <a:pPr lvl="1"/>
            <a:r>
              <a:rPr lang="en-US" sz="2600" dirty="0"/>
              <a:t>Unity and fellowship enjoyed among God’s people</a:t>
            </a:r>
          </a:p>
          <a:p>
            <a:pPr lvl="1"/>
            <a:r>
              <a:rPr lang="en-US" sz="2600" dirty="0"/>
              <a:t>Humility and service become more natural</a:t>
            </a:r>
          </a:p>
          <a:p>
            <a:pPr lvl="1"/>
            <a:r>
              <a:rPr lang="en-US" sz="2600" dirty="0"/>
              <a:t>Division and strife find no place to settle</a:t>
            </a:r>
          </a:p>
          <a:p>
            <a:pPr lvl="1"/>
            <a:r>
              <a:rPr lang="en-US" sz="2600" dirty="0"/>
              <a:t>Emulation and glorification of Christ becomes very evident</a:t>
            </a:r>
          </a:p>
          <a:p>
            <a:pPr lvl="1"/>
            <a:r>
              <a:rPr lang="en-US" sz="2600" dirty="0"/>
              <a:t>Open doors for the providence of God to work</a:t>
            </a:r>
          </a:p>
          <a:p>
            <a:pPr lvl="1"/>
            <a:r>
              <a:rPr lang="en-US" sz="2600" dirty="0"/>
              <a:t>Strengthen good works and good workers</a:t>
            </a:r>
          </a:p>
          <a:p>
            <a:pPr lvl="1"/>
            <a:r>
              <a:rPr lang="en-US" sz="2600" dirty="0"/>
              <a:t>Changes the pray-</a:t>
            </a:r>
            <a:r>
              <a:rPr lang="en-US" sz="2600" dirty="0" err="1"/>
              <a:t>er</a:t>
            </a:r>
            <a:r>
              <a:rPr lang="en-US" sz="2600" dirty="0"/>
              <a:t>, from the inside out </a:t>
            </a:r>
          </a:p>
        </p:txBody>
      </p:sp>
    </p:spTree>
    <p:extLst>
      <p:ext uri="{BB962C8B-B14F-4D97-AF65-F5344CB8AC3E}">
        <p14:creationId xmlns:p14="http://schemas.microsoft.com/office/powerpoint/2010/main" val="15331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0DF51B-43F2-44DD-B86A-685688568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56" y="2056360"/>
            <a:ext cx="9036644" cy="4801639"/>
          </a:xfrm>
        </p:spPr>
        <p:txBody>
          <a:bodyPr>
            <a:normAutofit/>
          </a:bodyPr>
          <a:lstStyle/>
          <a:p>
            <a:r>
              <a:rPr lang="en-US" dirty="0"/>
              <a:t>The prayer of a righteous man “avails much”</a:t>
            </a:r>
          </a:p>
          <a:p>
            <a:r>
              <a:rPr lang="en-US" dirty="0"/>
              <a:t>Powerful EFFECTS: Can have many great benefits</a:t>
            </a:r>
          </a:p>
          <a:p>
            <a:r>
              <a:rPr lang="en-US" dirty="0"/>
              <a:t>Powerful EXTENSION: Can go where you cannot go</a:t>
            </a:r>
          </a:p>
          <a:p>
            <a:pPr lvl="1"/>
            <a:r>
              <a:rPr lang="en-US" dirty="0"/>
              <a:t>Into hospital rooms, OR, ER, recovery rooms</a:t>
            </a:r>
          </a:p>
          <a:p>
            <a:pPr lvl="1"/>
            <a:r>
              <a:rPr lang="en-US" dirty="0"/>
              <a:t>Into elders’ meeting, preacher’s study, children’s classes, youth activities, etc.</a:t>
            </a:r>
          </a:p>
          <a:p>
            <a:pPr lvl="1"/>
            <a:r>
              <a:rPr lang="en-US" dirty="0"/>
              <a:t>Into member’s homes, friend’s marriages, widow’s hearts, etc.</a:t>
            </a:r>
          </a:p>
          <a:p>
            <a:pPr lvl="1"/>
            <a:r>
              <a:rPr lang="en-US" dirty="0"/>
              <a:t>Into someone’s back, joints, heart, kidneys, cancer, etc.</a:t>
            </a:r>
          </a:p>
          <a:p>
            <a:pPr lvl="1"/>
            <a:r>
              <a:rPr lang="en-US" dirty="0"/>
              <a:t>Into the mission field, into Bible studies, on mission trips,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9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0DF51B-43F2-44DD-B86A-685688568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prayer of a righteous man “avails much”</a:t>
            </a:r>
          </a:p>
          <a:p>
            <a:r>
              <a:rPr lang="en-US" dirty="0"/>
              <a:t>Powerful EFFECTS: Can have many great benefits</a:t>
            </a:r>
          </a:p>
          <a:p>
            <a:r>
              <a:rPr lang="en-US" dirty="0"/>
              <a:t>Powerful EXTENSION: Can go where you cannot go</a:t>
            </a:r>
          </a:p>
          <a:p>
            <a:r>
              <a:rPr lang="en-US" dirty="0"/>
              <a:t>Powerful ENGAGEMENT: Can be done by every Christian</a:t>
            </a:r>
          </a:p>
          <a:p>
            <a:pPr lvl="1"/>
            <a:r>
              <a:rPr lang="en-US" sz="2600" dirty="0"/>
              <a:t>By men and women</a:t>
            </a:r>
          </a:p>
          <a:p>
            <a:pPr lvl="1"/>
            <a:r>
              <a:rPr lang="en-US" sz="2600" dirty="0"/>
              <a:t>By boys and girls</a:t>
            </a:r>
          </a:p>
          <a:p>
            <a:pPr lvl="1"/>
            <a:r>
              <a:rPr lang="en-US" sz="2600" dirty="0"/>
              <a:t>By young and old</a:t>
            </a:r>
          </a:p>
          <a:p>
            <a:pPr lvl="1"/>
            <a:r>
              <a:rPr lang="en-US" sz="2600" dirty="0"/>
              <a:t>By abled and disabled</a:t>
            </a:r>
          </a:p>
          <a:p>
            <a:pPr lvl="1"/>
            <a:r>
              <a:rPr lang="en-US" sz="2600" dirty="0"/>
              <a:t>By strong and weak</a:t>
            </a:r>
          </a:p>
          <a:p>
            <a:pPr lvl="1"/>
            <a:r>
              <a:rPr lang="en-US" sz="2600" dirty="0"/>
              <a:t>By seasoned Christians and new converts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03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0DF51B-43F2-44DD-B86A-685688568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prayer of a righteous person has great power “as it is working” (ESV)</a:t>
            </a:r>
          </a:p>
          <a:p>
            <a:r>
              <a:rPr lang="en-US" dirty="0"/>
              <a:t>Make and keep a prayer list, praying specifically by name</a:t>
            </a:r>
          </a:p>
          <a:p>
            <a:r>
              <a:rPr lang="en-US" dirty="0"/>
              <a:t>Keep your personal requests second to praying for others</a:t>
            </a:r>
          </a:p>
          <a:p>
            <a:r>
              <a:rPr lang="en-US" dirty="0"/>
              <a:t>Do not limit your list to just friends and favorites</a:t>
            </a:r>
          </a:p>
          <a:p>
            <a:r>
              <a:rPr lang="en-US" dirty="0"/>
              <a:t>Let others know that you pray for them</a:t>
            </a:r>
          </a:p>
          <a:p>
            <a:r>
              <a:rPr lang="en-US" dirty="0"/>
              <a:t>Answer your own prayers when possible</a:t>
            </a:r>
          </a:p>
        </p:txBody>
      </p:sp>
    </p:spTree>
    <p:extLst>
      <p:ext uri="{BB962C8B-B14F-4D97-AF65-F5344CB8AC3E}">
        <p14:creationId xmlns:p14="http://schemas.microsoft.com/office/powerpoint/2010/main" val="280845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E57CB6-30AB-411F-81E6-CD180421E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7" y="2207333"/>
            <a:ext cx="8297626" cy="42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944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0DF51B-43F2-44DD-B86A-685688568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God’s Son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 God – 2 Peter 3:9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– Romans 10:10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Live faithfully as a Christian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116494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745</TotalTime>
  <Words>510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9</cp:revision>
  <dcterms:created xsi:type="dcterms:W3CDTF">2018-06-23T14:56:45Z</dcterms:created>
  <dcterms:modified xsi:type="dcterms:W3CDTF">2018-06-24T12:43:04Z</dcterms:modified>
</cp:coreProperties>
</file>