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568" r:id="rId3"/>
    <p:sldId id="613" r:id="rId4"/>
    <p:sldId id="617" r:id="rId5"/>
    <p:sldId id="624" r:id="rId6"/>
    <p:sldId id="635" r:id="rId7"/>
    <p:sldId id="638" r:id="rId8"/>
    <p:sldId id="640" r:id="rId9"/>
    <p:sldId id="643" r:id="rId10"/>
    <p:sldId id="645" r:id="rId11"/>
    <p:sldId id="552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1392"/>
            <a:ext cx="7772400" cy="2550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/>
              <a:t>The Perfect Father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/>
              <a:t>Heb. 12:6-10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652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God—the Model Father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truly loves his children and they know it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Sees potential, and draws them to goodness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gives them firm directions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disciplines them “early and later”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is consistent &amp; they know it—James 1:17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is always there for them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rejoices when they do good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allows them to do wrong &amp; then repent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Sinners can repent and be accepted—Acts 2:38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Christians can repent and be accepted—Acts 8:22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474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>
                <a:solidFill>
                  <a:srgbClr val="FFFF00"/>
                </a:solidFill>
              </a:rPr>
              <a:t>Coming to the Father Today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/>
              <a:t>Believe				John 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Confess 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Be Baptized Into Him	Acts 22:16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Be Faithful until death	Rev. 2:10</a:t>
            </a:r>
          </a:p>
        </p:txBody>
      </p:sp>
    </p:spTree>
    <p:extLst>
      <p:ext uri="{BB962C8B-B14F-4D97-AF65-F5344CB8AC3E}">
        <p14:creationId xmlns:p14="http://schemas.microsoft.com/office/powerpoint/2010/main" val="197617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59765"/>
            <a:ext cx="82965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ea typeface="Calibri" charset="0"/>
                <a:cs typeface="Georgia" charset="0"/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6  For whom the Lord loves He chastens, and scourges every son whom He receives.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7  If you endure chastening, God deals with you as with sons; for what son is there whom a father does not chasten?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8  But if you are without chastening, of which all have become partakers, then you are illegitimate and not sons.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9  Furthermore, we have had human fathers who corrected us, and we paid them respect. Shall we not much more readily be in subjection to the Father of spirits and live?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10  For they indeed for a few days chastened us as seemed best to them, but He for our profit, that we may be partakers of His holiness.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Heb. 12:6-10</a:t>
            </a:r>
          </a:p>
        </p:txBody>
      </p:sp>
    </p:spTree>
    <p:extLst>
      <p:ext uri="{BB962C8B-B14F-4D97-AF65-F5344CB8AC3E}">
        <p14:creationId xmlns:p14="http://schemas.microsoft.com/office/powerpoint/2010/main" val="22294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915" y="357649"/>
            <a:ext cx="8345825" cy="5959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This lesson needed by everyone here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Not everyone is a father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Our talk and our walk can change others</a:t>
            </a:r>
            <a:endParaRPr lang="en-US" sz="32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Mockery of husbands/fathers today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What has happened on TV/movies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What has happen to elevation of father’s role 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Few role models exist in our society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Power of living example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Eternal impact good fathers at PBL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Some say, “l never had a dad”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Others say, “My dad was a jerk”</a:t>
            </a:r>
            <a:endParaRPr lang="en-US" sz="3000" b="1" dirty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Others, “He was good in some ways, but…”</a:t>
            </a:r>
          </a:p>
        </p:txBody>
      </p:sp>
    </p:spTree>
    <p:extLst>
      <p:ext uri="{BB962C8B-B14F-4D97-AF65-F5344CB8AC3E}">
        <p14:creationId xmlns:p14="http://schemas.microsoft.com/office/powerpoint/2010/main" val="371805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915" y="357649"/>
            <a:ext cx="8345825" cy="3435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Importance of Today’s Lesson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placed dads in a home for a reason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has given unique place for fathers 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Fulfilling that role is not optional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Looking today at the model father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Who is that perfect model for all fathers</a:t>
            </a:r>
          </a:p>
        </p:txBody>
      </p:sp>
    </p:spTree>
    <p:extLst>
      <p:ext uri="{BB962C8B-B14F-4D97-AF65-F5344CB8AC3E}">
        <p14:creationId xmlns:p14="http://schemas.microsoft.com/office/powerpoint/2010/main" val="394851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268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God—the Model Father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truly loves his children and they know it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Agape </a:t>
            </a: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love is so different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Agape </a:t>
            </a: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love is so visible and life changing 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Agape </a:t>
            </a: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love is the way God loves us</a:t>
            </a:r>
            <a:endParaRPr lang="en-US" sz="32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5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4566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God—the Model Father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truly loves his children and they know it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Sees potential, and draws them to goodness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can use tax collectors, terrorists &amp; persecutors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Encouragement of men like Joshua and Peter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gives them firm directions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Matt. 7:13-14, 21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Gal. 5:19-21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Gal. 1:8-9</a:t>
            </a:r>
            <a:endParaRPr lang="en-US" sz="32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4282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God—the Model Father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truly loves his children and they know it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Sees potential, and draws them to goodness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gives them firm directions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disciplines them “early and later”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Failure to understand discipline/chastening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Discipline in 2 Tim. 3:16-17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Discipline in 1 Cor. 11:31-32</a:t>
            </a:r>
            <a:endParaRPr lang="en-US" sz="32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40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4936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God—the Model Father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truly loves his children and they know it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Sees potential, and draws them to goodness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gives them firm directions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disciplines them “early and later”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is consistent &amp; they know it—James 1:17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is always there for them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Matt. 28:20; Mark 16:20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Psa. 23:4</a:t>
            </a:r>
            <a:endParaRPr lang="en-US" sz="32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9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314795"/>
            <a:ext cx="8345825" cy="5874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God—the Model Father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truly loves his children and they know it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Sees potential, and draws them to goodness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gives them firm directions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disciplines them “early and later”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is consistent &amp; they know it—James 1:17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is always there for them</a:t>
            </a:r>
          </a:p>
          <a:p>
            <a:pPr marL="6858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He rejoices when they do good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Rejoices at our baptism—Matt. 3:17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Rejoices in our worship—the aroma of heaven—Rev. 8</a:t>
            </a:r>
          </a:p>
          <a:p>
            <a:pPr marL="11430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Rejoices in our daily lives—Heb. 13:15-16</a:t>
            </a:r>
            <a:endParaRPr lang="en-US" sz="32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06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4581</TotalTime>
  <Words>653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Lucida Calligraphy</vt:lpstr>
      <vt:lpstr>Times New Roman</vt:lpstr>
      <vt:lpstr>Office Theme</vt:lpstr>
      <vt:lpstr>The Perfect Father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185</cp:revision>
  <cp:lastPrinted>2018-06-17T12:36:54Z</cp:lastPrinted>
  <dcterms:created xsi:type="dcterms:W3CDTF">2016-03-27T21:00:01Z</dcterms:created>
  <dcterms:modified xsi:type="dcterms:W3CDTF">2018-06-18T15:18:23Z</dcterms:modified>
</cp:coreProperties>
</file>