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6" r:id="rId9"/>
    <p:sldId id="269" r:id="rId10"/>
    <p:sldId id="268" r:id="rId11"/>
    <p:sldId id="270" r:id="rId12"/>
    <p:sldId id="271" r:id="rId13"/>
    <p:sldId id="26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E5BFD-09D3-4898-BE2F-C36B0AF26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0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5CDE0E-BCFD-4F99-85F5-CAFCA8D91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6E853D-93F6-4960-B95B-21F523C99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87" y="1580972"/>
            <a:ext cx="9015813" cy="52770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CC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1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065B3-D55D-475A-90EA-E2B969E91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87" y="1580972"/>
            <a:ext cx="9015813" cy="52770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CC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5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2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1C6F-23E8-4593-A11E-21C4730112B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7C21-582B-4C4F-8C82-61841BD2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8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8" y="1580972"/>
            <a:ext cx="8748394" cy="52770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0"/>
            <a:r>
              <a:rPr lang="en-US" dirty="0"/>
              <a:t>Time</a:t>
            </a:r>
            <a:endParaRPr lang="en-US" sz="4000" dirty="0"/>
          </a:p>
          <a:p>
            <a:pPr lvl="0"/>
            <a:r>
              <a:rPr lang="en-US" dirty="0"/>
              <a:t>Trust</a:t>
            </a:r>
            <a:endParaRPr lang="en-US" sz="4000" dirty="0"/>
          </a:p>
          <a:p>
            <a:pPr lvl="1"/>
            <a:r>
              <a:rPr lang="en-US" dirty="0"/>
              <a:t>We need to place our firm and unwavering trust in Jesus—His presence, His promises, His word, His love, His judgment, etc. (2 Tim. 1:12; 4:16-17)</a:t>
            </a:r>
          </a:p>
          <a:p>
            <a:pPr lvl="1"/>
            <a:r>
              <a:rPr lang="en-US" dirty="0"/>
              <a:t>When we put our trust in our Friend, there is nothing to be afraid of (Psa. 56:3-4, 11; Dan. 3:17-18</a:t>
            </a:r>
            <a:r>
              <a:rPr lang="en-US"/>
              <a:t>; Job 13:15; Acts 27:25)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A5B501-AFBA-4F0A-92E1-600D7D6CEFF0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46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0"/>
            <a:r>
              <a:rPr lang="en-US" dirty="0"/>
              <a:t>Time</a:t>
            </a:r>
            <a:endParaRPr lang="en-US" sz="4000" dirty="0"/>
          </a:p>
          <a:p>
            <a:pPr lvl="0"/>
            <a:r>
              <a:rPr lang="en-US" dirty="0"/>
              <a:t>Trust</a:t>
            </a:r>
            <a:endParaRPr lang="en-US" sz="4000" dirty="0"/>
          </a:p>
          <a:p>
            <a:pPr lvl="0"/>
            <a:r>
              <a:rPr lang="en-US" dirty="0"/>
              <a:t>Triumphs</a:t>
            </a:r>
            <a:endParaRPr lang="en-US" sz="4000" dirty="0"/>
          </a:p>
          <a:p>
            <a:pPr lvl="1"/>
            <a:r>
              <a:rPr lang="en-US" dirty="0"/>
              <a:t>We are going to face trials, temptations, tough times</a:t>
            </a:r>
            <a:endParaRPr lang="en-US" sz="3600" dirty="0"/>
          </a:p>
          <a:p>
            <a:pPr lvl="1"/>
            <a:r>
              <a:rPr lang="en-US" dirty="0"/>
              <a:t>We have a Friend who will help us to be victorious (Heb. 2:18; 4:16)</a:t>
            </a:r>
            <a:endParaRPr 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55C24A-8DDB-4907-9564-765CEC1C534C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1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0"/>
            <a:r>
              <a:rPr lang="en-US" dirty="0"/>
              <a:t>Time</a:t>
            </a:r>
            <a:endParaRPr lang="en-US" sz="4000" dirty="0"/>
          </a:p>
          <a:p>
            <a:pPr lvl="0"/>
            <a:r>
              <a:rPr lang="en-US" dirty="0"/>
              <a:t>Trust</a:t>
            </a:r>
            <a:endParaRPr lang="en-US" sz="4000" dirty="0"/>
          </a:p>
          <a:p>
            <a:pPr lvl="0"/>
            <a:r>
              <a:rPr lang="en-US" dirty="0"/>
              <a:t>Triumphs</a:t>
            </a:r>
            <a:endParaRPr lang="en-US" sz="4000" dirty="0"/>
          </a:p>
          <a:p>
            <a:pPr lvl="0"/>
            <a:r>
              <a:rPr lang="en-US" dirty="0"/>
              <a:t>Taking-Up</a:t>
            </a:r>
            <a:endParaRPr lang="en-US" sz="4000" dirty="0"/>
          </a:p>
          <a:p>
            <a:pPr lvl="1"/>
            <a:r>
              <a:rPr lang="en-US" dirty="0"/>
              <a:t>We must not sit by passively and permit our Friend to be maligned &amp; criticized!</a:t>
            </a:r>
            <a:endParaRPr lang="en-US" sz="3600" dirty="0"/>
          </a:p>
          <a:p>
            <a:pPr lvl="1"/>
            <a:r>
              <a:rPr lang="en-US" dirty="0"/>
              <a:t>We must never be ashamed to defend Jesus, His church, His gospel, His distinctive living (Mark 8:38; 1 John 2:28; 2 Tim. 1:12; 2:15; 1 Pet. 4:16; Phil. 1:16-17)</a:t>
            </a:r>
            <a:endParaRPr 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48BED7-D6BA-43EA-A4EE-BF087781495A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76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0"/>
            <a:r>
              <a:rPr lang="en-US" dirty="0"/>
              <a:t>Time</a:t>
            </a:r>
            <a:endParaRPr lang="en-US" sz="4000" dirty="0"/>
          </a:p>
          <a:p>
            <a:pPr lvl="0"/>
            <a:r>
              <a:rPr lang="en-US" dirty="0"/>
              <a:t>Trust</a:t>
            </a:r>
            <a:endParaRPr lang="en-US" sz="4000" dirty="0"/>
          </a:p>
          <a:p>
            <a:pPr lvl="0"/>
            <a:r>
              <a:rPr lang="en-US" dirty="0"/>
              <a:t>Triumphs</a:t>
            </a:r>
            <a:endParaRPr lang="en-US" sz="4000" dirty="0"/>
          </a:p>
          <a:p>
            <a:pPr lvl="0"/>
            <a:r>
              <a:rPr lang="en-US" dirty="0"/>
              <a:t>Taking-Up</a:t>
            </a:r>
            <a:endParaRPr lang="en-US" sz="4000" dirty="0"/>
          </a:p>
          <a:p>
            <a:pPr lvl="0"/>
            <a:r>
              <a:rPr lang="en-US" dirty="0"/>
              <a:t>Tenacity</a:t>
            </a:r>
            <a:endParaRPr lang="en-US" sz="4000" dirty="0"/>
          </a:p>
          <a:p>
            <a:pPr lvl="1"/>
            <a:r>
              <a:rPr lang="en-US" dirty="0"/>
              <a:t>We must determine that we will never turn our back on or forsake Jesus (John 6:66-68; Heb. 10:25)</a:t>
            </a:r>
            <a:endParaRPr lang="en-US" sz="3600" dirty="0"/>
          </a:p>
          <a:p>
            <a:pPr lvl="1"/>
            <a:r>
              <a:rPr lang="en-US" dirty="0"/>
              <a:t>No matter what the devil and the world may offer, we must be faithful (Rev. 2:10)</a:t>
            </a:r>
            <a:endParaRPr 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BB530C-FA84-4BC0-88BF-F4AA61805902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488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0"/>
            <a:r>
              <a:rPr lang="en-US" dirty="0"/>
              <a:t>Time</a:t>
            </a:r>
            <a:endParaRPr lang="en-US" sz="4000" dirty="0"/>
          </a:p>
          <a:p>
            <a:pPr lvl="0"/>
            <a:r>
              <a:rPr lang="en-US" dirty="0"/>
              <a:t>Trust</a:t>
            </a:r>
            <a:endParaRPr lang="en-US" sz="4000" dirty="0"/>
          </a:p>
          <a:p>
            <a:pPr lvl="0"/>
            <a:r>
              <a:rPr lang="en-US" dirty="0"/>
              <a:t>Triumphs</a:t>
            </a:r>
            <a:endParaRPr lang="en-US" sz="4000" dirty="0"/>
          </a:p>
          <a:p>
            <a:pPr lvl="0"/>
            <a:r>
              <a:rPr lang="en-US" dirty="0"/>
              <a:t>Taking-Up</a:t>
            </a:r>
            <a:endParaRPr lang="en-US" sz="4000" dirty="0"/>
          </a:p>
          <a:p>
            <a:pPr lvl="0"/>
            <a:r>
              <a:rPr lang="en-US" dirty="0"/>
              <a:t>Tenacity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CAFC0-0BF6-40F5-BB2B-7A0DAFDEF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" t="1201" r="1804" b="2666"/>
          <a:stretch/>
        </p:blipFill>
        <p:spPr>
          <a:xfrm rot="21158854">
            <a:off x="3683478" y="1546467"/>
            <a:ext cx="3209027" cy="497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4C4B25-C17E-483F-9C05-7B2ED5C4A870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39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/>
              <a:t>First, being a child of God, which necessitates: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Believing Jesus is God’s Son (John 3:16)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Repenting of your sins and turning to God (Acts 2:38)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Confessing your faith in Jesus (Romans 10:9)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Being immersed into Christ (Galatians 3:27)</a:t>
            </a:r>
          </a:p>
          <a:p>
            <a:pPr lvl="2"/>
            <a:r>
              <a:rPr lang="en-US" sz="2400" dirty="0">
                <a:solidFill>
                  <a:srgbClr val="FFFFCC"/>
                </a:solidFill>
              </a:rPr>
              <a:t>To be saved from your sins (Acts 2:38)</a:t>
            </a:r>
          </a:p>
          <a:p>
            <a:pPr lvl="2"/>
            <a:r>
              <a:rPr lang="en-US" sz="2400" dirty="0">
                <a:solidFill>
                  <a:srgbClr val="FFFFCC"/>
                </a:solidFill>
              </a:rPr>
              <a:t>To be added to His church (Acts 2:47)</a:t>
            </a:r>
          </a:p>
          <a:p>
            <a:pPr lvl="2"/>
            <a:r>
              <a:rPr lang="en-US" sz="2400" dirty="0">
                <a:solidFill>
                  <a:srgbClr val="FFFFCC"/>
                </a:solidFill>
              </a:rPr>
              <a:t>To be enrolled in heaven (Hebrews 12:23)</a:t>
            </a:r>
          </a:p>
          <a:p>
            <a:r>
              <a:rPr lang="en-US" sz="3000" dirty="0"/>
              <a:t>Then, continuing to live faithfully to Him (1 John 1:7)</a:t>
            </a:r>
          </a:p>
        </p:txBody>
      </p:sp>
    </p:spTree>
    <p:extLst>
      <p:ext uri="{BB962C8B-B14F-4D97-AF65-F5344CB8AC3E}">
        <p14:creationId xmlns:p14="http://schemas.microsoft.com/office/powerpoint/2010/main" val="203134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/>
              <a:t>Talking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Openly sharing our thoughts, dreams, struggles, concerns, etc.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2 Cor. 6:11; Prov. 12:25; Eph. 4:29; Col. 4:6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/>
              <a:t>Talking (2 Cor. 6:11)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Openly sharing our thoughts, dreams, struggles, concerns, etc.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Time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Purposefully enjoying quality, 1-on-1 occasions with one another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3 John 14; 2 John 12; Phil. 1:8; Prov. 27:17; </a:t>
            </a:r>
            <a:r>
              <a:rPr lang="en-US" dirty="0" err="1"/>
              <a:t>Ecc</a:t>
            </a:r>
            <a:r>
              <a:rPr lang="en-US" dirty="0"/>
              <a:t>. 4:9-12</a:t>
            </a:r>
          </a:p>
        </p:txBody>
      </p:sp>
    </p:spTree>
    <p:extLst>
      <p:ext uri="{BB962C8B-B14F-4D97-AF65-F5344CB8AC3E}">
        <p14:creationId xmlns:p14="http://schemas.microsoft.com/office/powerpoint/2010/main" val="402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/>
              <a:t>Talking (2 Cor. 6:11)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Openly sharing our thoughts, dreams, struggles, concerns, etc.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Time (2 John 12)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Purposefully enjoying quality, 1-on-1 occasions with one another</a:t>
            </a:r>
            <a:endParaRPr lang="en-US" sz="3600" dirty="0"/>
          </a:p>
          <a:p>
            <a:pPr lvl="0">
              <a:lnSpc>
                <a:spcPct val="80000"/>
              </a:lnSpc>
            </a:pPr>
            <a:r>
              <a:rPr lang="en-US" dirty="0"/>
              <a:t>Trust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Believing the best in another’s reliability, honesty &amp; goodness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 Cor. 13:7; Prov. 31:11; Rom. 15:7; Luke 6:31; Eph. 4:2</a:t>
            </a:r>
          </a:p>
        </p:txBody>
      </p:sp>
    </p:spTree>
    <p:extLst>
      <p:ext uri="{BB962C8B-B14F-4D97-AF65-F5344CB8AC3E}">
        <p14:creationId xmlns:p14="http://schemas.microsoft.com/office/powerpoint/2010/main" val="274139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/>
              <a:t>Talking (2 Cor. 6:11)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Openly sharing our thoughts, dreams, struggles, concerns, etc.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Time (2 John 12)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Purposefully enjoying quality, 1-on-1 occasions with one another</a:t>
            </a:r>
            <a:endParaRPr lang="en-US" sz="3600" dirty="0"/>
          </a:p>
          <a:p>
            <a:pPr lvl="0">
              <a:lnSpc>
                <a:spcPct val="80000"/>
              </a:lnSpc>
            </a:pPr>
            <a:r>
              <a:rPr lang="en-US" dirty="0"/>
              <a:t>Trust (1 Cor. 13:7)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Believing the best in another’s reliability, honesty &amp; goodness</a:t>
            </a:r>
            <a:endParaRPr lang="en-US" sz="3600" dirty="0"/>
          </a:p>
          <a:p>
            <a:pPr lvl="0">
              <a:lnSpc>
                <a:spcPct val="80000"/>
              </a:lnSpc>
            </a:pPr>
            <a:r>
              <a:rPr lang="en-US" dirty="0"/>
              <a:t>Triumphs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Successfully enduring trials together, strengthening the bond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Prov. 17:17; Rom. 12:15; Gal. 6:2; 1 Thess. 5:11</a:t>
            </a:r>
          </a:p>
        </p:txBody>
      </p:sp>
    </p:spTree>
    <p:extLst>
      <p:ext uri="{BB962C8B-B14F-4D97-AF65-F5344CB8AC3E}">
        <p14:creationId xmlns:p14="http://schemas.microsoft.com/office/powerpoint/2010/main" val="550697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/>
              <a:t>Talking (2 Cor. 6:11)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Openly sharing our thoughts, dreams, struggles, concerns, etc.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Time (2 John 12)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Purposefully enjoying quality, 1-on-1 occasions with one another</a:t>
            </a:r>
            <a:endParaRPr lang="en-US" sz="3600" dirty="0"/>
          </a:p>
          <a:p>
            <a:pPr lvl="0">
              <a:lnSpc>
                <a:spcPct val="80000"/>
              </a:lnSpc>
            </a:pPr>
            <a:r>
              <a:rPr lang="en-US" dirty="0"/>
              <a:t>Trust (1 Cor. 13:7)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Believing the best in another’s reliability, honesty &amp; goodness</a:t>
            </a:r>
            <a:endParaRPr lang="en-US" sz="3600" dirty="0"/>
          </a:p>
          <a:p>
            <a:pPr lvl="0">
              <a:lnSpc>
                <a:spcPct val="80000"/>
              </a:lnSpc>
            </a:pPr>
            <a:r>
              <a:rPr lang="en-US" dirty="0"/>
              <a:t>Triumphs </a:t>
            </a:r>
            <a:r>
              <a:rPr lang="nn-NO" dirty="0"/>
              <a:t>(Gal. 6:2)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Successfully enduring trials together, strengthening the bond</a:t>
            </a:r>
            <a:endParaRPr lang="en-US" sz="3600" dirty="0"/>
          </a:p>
          <a:p>
            <a:pPr lvl="0">
              <a:lnSpc>
                <a:spcPct val="80000"/>
              </a:lnSpc>
            </a:pPr>
            <a:r>
              <a:rPr lang="en-US" dirty="0"/>
              <a:t>Taking-Up</a:t>
            </a:r>
            <a:endParaRPr lang="en-US" sz="4000" dirty="0"/>
          </a:p>
          <a:p>
            <a:pPr lvl="1">
              <a:lnSpc>
                <a:spcPct val="80000"/>
              </a:lnSpc>
            </a:pPr>
            <a:r>
              <a:rPr lang="en-US" dirty="0"/>
              <a:t>Unashamedly defending another’s actions, intentions and honor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Rom. 12:10; 15:1; 1 Thess. 5:15; Prov. 31:8-9; </a:t>
            </a:r>
            <a:r>
              <a:rPr lang="en-US" dirty="0" err="1"/>
              <a:t>Ecc</a:t>
            </a:r>
            <a:r>
              <a:rPr lang="en-US" dirty="0"/>
              <a:t>. 4:10; Acts 9:27</a:t>
            </a:r>
          </a:p>
        </p:txBody>
      </p:sp>
    </p:spTree>
    <p:extLst>
      <p:ext uri="{BB962C8B-B14F-4D97-AF65-F5344CB8AC3E}">
        <p14:creationId xmlns:p14="http://schemas.microsoft.com/office/powerpoint/2010/main" val="410768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Talking (2 Cor. 6:11)</a:t>
            </a:r>
            <a:endParaRPr lang="en-US" sz="4000" dirty="0"/>
          </a:p>
          <a:p>
            <a:pPr lvl="1"/>
            <a:r>
              <a:rPr lang="en-US" dirty="0"/>
              <a:t>Openly sharing our thoughts, dreams, struggles, concerns, etc.</a:t>
            </a:r>
          </a:p>
          <a:p>
            <a:pPr lvl="0"/>
            <a:r>
              <a:rPr lang="en-US" dirty="0"/>
              <a:t>Time (2 John 12)</a:t>
            </a:r>
            <a:endParaRPr lang="en-US" sz="4000" dirty="0"/>
          </a:p>
          <a:p>
            <a:pPr lvl="1"/>
            <a:r>
              <a:rPr lang="en-US" dirty="0"/>
              <a:t>Purposefully enjoying quality, 1-on-1 occasions with one another</a:t>
            </a:r>
            <a:endParaRPr lang="en-US" sz="3600" dirty="0"/>
          </a:p>
          <a:p>
            <a:pPr lvl="0"/>
            <a:r>
              <a:rPr lang="en-US" dirty="0"/>
              <a:t>Trust (1 Cor. 13:7)</a:t>
            </a:r>
            <a:endParaRPr lang="en-US" sz="4000" dirty="0"/>
          </a:p>
          <a:p>
            <a:pPr lvl="1"/>
            <a:r>
              <a:rPr lang="en-US" dirty="0"/>
              <a:t>Believing the best in another’s reliability, honesty &amp; goodness</a:t>
            </a:r>
            <a:endParaRPr lang="en-US" sz="3600" dirty="0"/>
          </a:p>
          <a:p>
            <a:pPr lvl="0"/>
            <a:r>
              <a:rPr lang="en-US" dirty="0"/>
              <a:t>Triumphs </a:t>
            </a:r>
            <a:r>
              <a:rPr lang="nn-NO" dirty="0"/>
              <a:t>(Gal. 6:2)</a:t>
            </a:r>
            <a:endParaRPr lang="en-US" sz="4000" dirty="0"/>
          </a:p>
          <a:p>
            <a:pPr lvl="1"/>
            <a:r>
              <a:rPr lang="en-US" dirty="0"/>
              <a:t>Successfully enduring trials together, strengthening the bond</a:t>
            </a:r>
            <a:endParaRPr lang="en-US" sz="3600" dirty="0"/>
          </a:p>
          <a:p>
            <a:pPr lvl="0"/>
            <a:r>
              <a:rPr lang="en-US" dirty="0"/>
              <a:t>Taking-Up (Acts 9:27)</a:t>
            </a:r>
            <a:endParaRPr lang="en-US" sz="4000" dirty="0"/>
          </a:p>
          <a:p>
            <a:pPr lvl="1"/>
            <a:r>
              <a:rPr lang="en-US" dirty="0"/>
              <a:t>Unashamedly defending another’s actions, intentions and honor</a:t>
            </a:r>
            <a:endParaRPr lang="en-US" sz="3600" dirty="0"/>
          </a:p>
          <a:p>
            <a:pPr lvl="0"/>
            <a:r>
              <a:rPr lang="en-US" dirty="0"/>
              <a:t>Tenacity </a:t>
            </a:r>
            <a:endParaRPr lang="en-US" sz="4000" dirty="0"/>
          </a:p>
          <a:p>
            <a:pPr lvl="1"/>
            <a:r>
              <a:rPr lang="en-US" dirty="0"/>
              <a:t>Staying true to our word, commitments &amp; friendship at all times</a:t>
            </a:r>
          </a:p>
          <a:p>
            <a:pPr lvl="1"/>
            <a:r>
              <a:rPr lang="pt-BR" dirty="0"/>
              <a:t>1 Cor. 13:8a; Prov. 27:10a; 18:24b; 17:17; Ruth 1:16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1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8" y="1580972"/>
            <a:ext cx="8748394" cy="52770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1"/>
            <a:r>
              <a:rPr lang="en-US" dirty="0"/>
              <a:t>We can openly share with Him our needs, desires, fears, uncertainties, hurts, frustrations, challenges, problems, struggles, doubts, joys, etc. (cf. John 14:14; 1 Tim. 1:12-13; Matt. 14:12, 33; Rev. 5:7-14)</a:t>
            </a:r>
            <a:endParaRPr lang="en-US" sz="3600" dirty="0"/>
          </a:p>
          <a:p>
            <a:pPr lvl="1"/>
            <a:r>
              <a:rPr lang="en-US" dirty="0"/>
              <a:t>Jesus is my Friend (John 15:14), my Advocate (1 John 2:1), my Lord (Acts 7:59-60)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336B61-AF7F-4983-878C-1AD32C9B3F76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74F2-FD16-4D75-B972-5FC8897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Talking</a:t>
            </a:r>
            <a:endParaRPr lang="en-US" sz="4000" dirty="0"/>
          </a:p>
          <a:p>
            <a:pPr lvl="0"/>
            <a:r>
              <a:rPr lang="en-US" dirty="0"/>
              <a:t>Time</a:t>
            </a:r>
            <a:endParaRPr lang="en-US" sz="4000" dirty="0"/>
          </a:p>
          <a:p>
            <a:pPr lvl="1"/>
            <a:r>
              <a:rPr lang="en-US" dirty="0"/>
              <a:t>We should long to be with Jesus, to meet with Him, to hear Him, to eat with Him at His special meetings with His people (</a:t>
            </a:r>
            <a:r>
              <a:rPr lang="en-US" dirty="0" err="1"/>
              <a:t>Ecc</a:t>
            </a:r>
            <a:r>
              <a:rPr lang="en-US" dirty="0"/>
              <a:t>. 5:1; Luke 5:1; Acts 10:33; 13:44)</a:t>
            </a:r>
            <a:endParaRPr lang="en-US" sz="3600" dirty="0"/>
          </a:p>
          <a:p>
            <a:pPr lvl="1"/>
            <a:r>
              <a:rPr lang="en-US" dirty="0"/>
              <a:t>Jesus instituted the Lord’s Supper feast to be observed with His friends EVERY week (Matt. 26:29)</a:t>
            </a:r>
            <a:endParaRPr lang="en-US" sz="3600" dirty="0"/>
          </a:p>
          <a:p>
            <a:pPr lvl="0"/>
            <a:endParaRPr 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56EE61-61FC-4959-8B26-1C82BF465F99}"/>
              </a:ext>
            </a:extLst>
          </p:cNvPr>
          <p:cNvCxnSpPr/>
          <p:nvPr/>
        </p:nvCxnSpPr>
        <p:spPr>
          <a:xfrm>
            <a:off x="698740" y="1440611"/>
            <a:ext cx="2769079" cy="0"/>
          </a:xfrm>
          <a:prstGeom prst="lin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29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874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2018-05-26T15:27:10Z</dcterms:created>
  <dcterms:modified xsi:type="dcterms:W3CDTF">2018-05-27T12:45:41Z</dcterms:modified>
</cp:coreProperties>
</file>