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0" r:id="rId3"/>
    <p:sldId id="274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75" r:id="rId13"/>
    <p:sldId id="272" r:id="rId14"/>
    <p:sldId id="277" r:id="rId15"/>
    <p:sldId id="289" r:id="rId16"/>
    <p:sldId id="278" r:id="rId17"/>
    <p:sldId id="270" r:id="rId18"/>
    <p:sldId id="280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24B08A-23C6-4266-8181-72A593C23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8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9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7401A2-B94D-4374-A5AA-41A38D06F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43847"/>
            <a:ext cx="9144000" cy="1014152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56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5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8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2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68AE8F-7520-496A-B31C-2BF96170E99B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27F9F-D172-4077-B5E2-1752DDEB0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5"/>
          <a:stretch/>
        </p:blipFill>
        <p:spPr>
          <a:xfrm>
            <a:off x="0" y="-42730"/>
            <a:ext cx="9144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6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A7D24-7E74-471E-A1C4-0C5D61B3E69E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043DC-078F-496A-A501-50DE6BE4A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18.jpeg"/><Relationship Id="rId3" Type="http://schemas.openxmlformats.org/officeDocument/2006/relationships/image" Target="../media/image5.jpeg"/><Relationship Id="rId21" Type="http://schemas.openxmlformats.org/officeDocument/2006/relationships/oleObject" Target="../embeddings/oleObject2.bin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cat in the hat book'">
            <a:extLst>
              <a:ext uri="{FF2B5EF4-FFF2-40B4-BE49-F238E27FC236}">
                <a16:creationId xmlns:a16="http://schemas.microsoft.com/office/drawing/2014/main" id="{BF3BF52E-67C8-40A5-98D7-5A3B129D9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14160"/>
          <a:stretch/>
        </p:blipFill>
        <p:spPr bwMode="auto">
          <a:xfrm>
            <a:off x="1796" y="0"/>
            <a:ext cx="163860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7" descr="Image result for book winnie the pooh">
            <a:extLst>
              <a:ext uri="{FF2B5EF4-FFF2-40B4-BE49-F238E27FC236}">
                <a16:creationId xmlns:a16="http://schemas.microsoft.com/office/drawing/2014/main" id="{FFC1A7F1-16E6-456A-9414-D06B888C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01" y="0"/>
            <a:ext cx="138065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book the giving tree">
            <a:extLst>
              <a:ext uri="{FF2B5EF4-FFF2-40B4-BE49-F238E27FC236}">
                <a16:creationId xmlns:a16="http://schemas.microsoft.com/office/drawing/2014/main" id="{253F84C4-5D0C-4D71-9468-0983B606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54" y="0"/>
            <a:ext cx="15573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book charlotte's web">
            <a:extLst>
              <a:ext uri="{FF2B5EF4-FFF2-40B4-BE49-F238E27FC236}">
                <a16:creationId xmlns:a16="http://schemas.microsoft.com/office/drawing/2014/main" id="{D6F7BDB3-5056-42A0-B141-C1ACF528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92" y="0"/>
            <a:ext cx="152247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5" descr="Image result for book little house on the prairie">
            <a:extLst>
              <a:ext uri="{FF2B5EF4-FFF2-40B4-BE49-F238E27FC236}">
                <a16:creationId xmlns:a16="http://schemas.microsoft.com/office/drawing/2014/main" id="{CCED1F20-0C0D-4AAD-BFA6-04167D49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50" y="0"/>
            <a:ext cx="157053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Image result for book cov ermoby dick">
            <a:extLst>
              <a:ext uri="{FF2B5EF4-FFF2-40B4-BE49-F238E27FC236}">
                <a16:creationId xmlns:a16="http://schemas.microsoft.com/office/drawing/2014/main" id="{6F76AF37-DD88-47A7-BE84-219FB9F61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2401" r="4385" b="5866"/>
          <a:stretch/>
        </p:blipFill>
        <p:spPr bwMode="auto">
          <a:xfrm>
            <a:off x="7679676" y="0"/>
            <a:ext cx="148838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Image result for huckleberry finn book">
            <a:extLst>
              <a:ext uri="{FF2B5EF4-FFF2-40B4-BE49-F238E27FC236}">
                <a16:creationId xmlns:a16="http://schemas.microsoft.com/office/drawing/2014/main" id="{F643CE0E-1F96-4682-A45E-154EF82B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6" y="2286001"/>
            <a:ext cx="15472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dek">
            <a:extLst>
              <a:ext uri="{FF2B5EF4-FFF2-40B4-BE49-F238E27FC236}">
                <a16:creationId xmlns:a16="http://schemas.microsoft.com/office/drawing/2014/main" id="{3BDDC194-1D44-4C9F-8D27-A7C127574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r="9844"/>
          <a:stretch/>
        </p:blipFill>
        <p:spPr bwMode="auto">
          <a:xfrm>
            <a:off x="1546376" y="2286001"/>
            <a:ext cx="150419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Image result for book little women">
            <a:extLst>
              <a:ext uri="{FF2B5EF4-FFF2-40B4-BE49-F238E27FC236}">
                <a16:creationId xmlns:a16="http://schemas.microsoft.com/office/drawing/2014/main" id="{2529ED1C-4F40-4C9D-B43B-6450B7005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r="12880"/>
          <a:stretch/>
        </p:blipFill>
        <p:spPr bwMode="auto">
          <a:xfrm>
            <a:off x="3059713" y="2286001"/>
            <a:ext cx="16926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Image result for lion witch wardrobe book">
            <a:extLst>
              <a:ext uri="{FF2B5EF4-FFF2-40B4-BE49-F238E27FC236}">
                <a16:creationId xmlns:a16="http://schemas.microsoft.com/office/drawing/2014/main" id="{B923E74D-4449-4DFB-8C9B-42E12ED0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03" y="2286001"/>
            <a:ext cx="153619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book lord of the rings">
            <a:extLst>
              <a:ext uri="{FF2B5EF4-FFF2-40B4-BE49-F238E27FC236}">
                <a16:creationId xmlns:a16="http://schemas.microsoft.com/office/drawing/2014/main" id="{687B0898-85CA-4520-B3F3-1D564127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13" y="2289238"/>
            <a:ext cx="15255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Image result for book call of the wild">
            <a:extLst>
              <a:ext uri="{FF2B5EF4-FFF2-40B4-BE49-F238E27FC236}">
                <a16:creationId xmlns:a16="http://schemas.microsoft.com/office/drawing/2014/main" id="{3F75F1F8-BE3F-474B-981E-C4774798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40" y="2286000"/>
            <a:ext cx="139238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Image result for book gone with the wind">
            <a:extLst>
              <a:ext uri="{FF2B5EF4-FFF2-40B4-BE49-F238E27FC236}">
                <a16:creationId xmlns:a16="http://schemas.microsoft.com/office/drawing/2014/main" id="{1E5E4093-6D0A-4AAB-8089-B322C7F4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5057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009A5A4-6B06-4AE4-BA81-7A228D111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120333"/>
              </p:ext>
            </p:extLst>
          </p:nvPr>
        </p:nvGraphicFramePr>
        <p:xfrm>
          <a:off x="1510484" y="4572000"/>
          <a:ext cx="155488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16" imgW="12494880" imgH="17447400" progId="">
                  <p:embed/>
                </p:oleObj>
              </mc:Choice>
              <mc:Fallback>
                <p:oleObj r:id="rId16" imgW="12494880" imgH="17447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10484" y="4572000"/>
                        <a:ext cx="1554888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33" descr="Image result for book christmas carol">
            <a:extLst>
              <a:ext uri="{FF2B5EF4-FFF2-40B4-BE49-F238E27FC236}">
                <a16:creationId xmlns:a16="http://schemas.microsoft.com/office/drawing/2014/main" id="{0D968454-15E2-4D7D-A76D-C29293D3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16" y="4572000"/>
            <a:ext cx="15548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1" descr="Image result for book princess bride">
            <a:extLst>
              <a:ext uri="{FF2B5EF4-FFF2-40B4-BE49-F238E27FC236}">
                <a16:creationId xmlns:a16="http://schemas.microsoft.com/office/drawing/2014/main" id="{C861719E-0984-4407-B0C7-8FAE283A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04" y="4568761"/>
            <a:ext cx="15211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mage result for book hunt for red october">
            <a:extLst>
              <a:ext uri="{FF2B5EF4-FFF2-40B4-BE49-F238E27FC236}">
                <a16:creationId xmlns:a16="http://schemas.microsoft.com/office/drawing/2014/main" id="{801F688B-5E65-4F43-A2D5-F2857A76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35" y="4568761"/>
            <a:ext cx="150405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5B562D9-00A4-48BB-ACC3-F5968249BD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226634"/>
              </p:ext>
            </p:extLst>
          </p:nvPr>
        </p:nvGraphicFramePr>
        <p:xfrm>
          <a:off x="7657386" y="4568761"/>
          <a:ext cx="1510679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r:id="rId21" imgW="5053680" imgH="7364880" progId="">
                  <p:embed/>
                </p:oleObj>
              </mc:Choice>
              <mc:Fallback>
                <p:oleObj r:id="rId21" imgW="5053680" imgH="7364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657386" y="4568761"/>
                        <a:ext cx="1510679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1986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took all of your sins upon Himself 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(1 Pet. 2:24; Isa. 53:4-6; 2 Cor. 5:21; Matt. 27:46)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25679"/>
          <a:stretch/>
        </p:blipFill>
        <p:spPr>
          <a:xfrm>
            <a:off x="0" y="1069848"/>
            <a:ext cx="9144000" cy="44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died and was buried with the wicked 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(Isa. 53:8-9, 12; John 19:30-42; Luke 23:32-33)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0123"/>
          <a:stretch/>
        </p:blipFill>
        <p:spPr>
          <a:xfrm>
            <a:off x="0" y="1069848"/>
            <a:ext cx="9144000" cy="44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was raised back to life on this earth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(Matt. 28:1-10; Acts 2:24-36; 3:26; 10:40-41; 1 Cor. 15:4-20)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7" b="3041"/>
          <a:stretch/>
        </p:blipFill>
        <p:spPr>
          <a:xfrm>
            <a:off x="0" y="1069848"/>
            <a:ext cx="9144000" cy="44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ascended to heaven to appear before God for you </a:t>
            </a:r>
          </a:p>
          <a:p>
            <a:pPr lvl="0">
              <a:spcBef>
                <a:spcPts val="500"/>
              </a:spcBef>
            </a:pPr>
            <a:r>
              <a:rPr lang="en-US" dirty="0"/>
              <a:t>(Heb. 9:24; Acts 1:9-11</a:t>
            </a:r>
            <a:r>
              <a:rPr lang="en-US"/>
              <a:t>; 2:33-36; </a:t>
            </a:r>
            <a:r>
              <a:rPr lang="en-US" dirty="0"/>
              <a:t>Dan. 7:13-14)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8" b="20456"/>
          <a:stretch/>
        </p:blipFill>
        <p:spPr>
          <a:xfrm>
            <a:off x="0" y="1069848"/>
            <a:ext cx="9144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200" dirty="0"/>
              <a:t>He established His church for you to be a part</a:t>
            </a:r>
          </a:p>
          <a:p>
            <a:pPr lvl="0">
              <a:spcBef>
                <a:spcPts val="500"/>
              </a:spcBef>
            </a:pPr>
            <a:r>
              <a:rPr lang="en-US" dirty="0"/>
              <a:t>(Matt. 16:18; Acts 2:37-47; 20:28; Eph. 4:16; 1 Cor. 15:58)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20864"/>
          <a:stretch/>
        </p:blipFill>
        <p:spPr>
          <a:xfrm>
            <a:off x="0" y="1069848"/>
            <a:ext cx="9144000" cy="4478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DD458-9752-446D-8F0F-99F265C7F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 b="13605"/>
          <a:stretch/>
        </p:blipFill>
        <p:spPr>
          <a:xfrm>
            <a:off x="0" y="1069847"/>
            <a:ext cx="91440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200" dirty="0"/>
              <a:t>He has prepared a home in heaven for you</a:t>
            </a:r>
          </a:p>
          <a:p>
            <a:pPr lvl="0">
              <a:spcBef>
                <a:spcPts val="500"/>
              </a:spcBef>
            </a:pPr>
            <a:r>
              <a:rPr lang="en-US" dirty="0"/>
              <a:t>(John 14:2-3; 1 Pet. 1:3-5; 2 Cor. 5:1-8; Rev. 21-22)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20864"/>
          <a:stretch/>
        </p:blipFill>
        <p:spPr>
          <a:xfrm>
            <a:off x="0" y="1069848"/>
            <a:ext cx="91440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eagerly longs for you every step of the way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(Rom. 8:34; Heb. 7:25; 1 John 1:7; 2:1-2)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b="15897"/>
          <a:stretch/>
        </p:blipFill>
        <p:spPr>
          <a:xfrm>
            <a:off x="0" y="1069848"/>
            <a:ext cx="9144000" cy="44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allpapercave.com/wp/HRwCBB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787"/>
            <a:ext cx="914400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tells you how to get to heaven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(John 14:6; Heb. 5:9; Matt. 7:21)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519" y="5088620"/>
            <a:ext cx="355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Believe Jesus is God’s 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2876" y="4365258"/>
            <a:ext cx="2775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Repent of your sins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3920" y="3639904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Confess faith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3630" y="3035987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Be baptized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3167" y="2545965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Be faithful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2600" y="5077751"/>
            <a:ext cx="174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Acts 16:31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8834" y="4359320"/>
            <a:ext cx="174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Acts 3:19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4747" y="3625415"/>
            <a:ext cx="231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Romans 10:9-10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06" y="3010787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Acts 2:38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4244" y="2517754"/>
            <a:ext cx="249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18514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gives you the opportunity &amp; choice to respond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(Matt. 11:28; John 7:37; Rev. 22:17)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91" y="604790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7" b="367"/>
          <a:stretch/>
        </p:blipFill>
        <p:spPr>
          <a:xfrm>
            <a:off x="0" y="1069848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019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left the perfect place of heaven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(John 3:13; 6:38; Phil. 2:6-7)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b="16173"/>
          <a:stretch/>
        </p:blipFill>
        <p:spPr>
          <a:xfrm>
            <a:off x="0" y="1069848"/>
            <a:ext cx="91440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came to the cesspool of sinful earth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(Mark 7:21-22; John 3:19-20; 1 John 5:19)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11795"/>
          <a:stretch/>
        </p:blipFill>
        <p:spPr>
          <a:xfrm>
            <a:off x="0" y="1069848"/>
            <a:ext cx="9144000" cy="45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lived on earth as a human being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(John 1:14; Heb. 2:9; Rom. 8:3; 1 Tim. 3:16)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2"/>
          <a:stretch/>
        </p:blipFill>
        <p:spPr>
          <a:xfrm>
            <a:off x="0" y="1069848"/>
            <a:ext cx="9122622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was tempted by the devil to sin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(Heb. 2:18; 4:15; Matt. 4:1-11)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24104"/>
          <a:stretch/>
        </p:blipFill>
        <p:spPr>
          <a:xfrm>
            <a:off x="0" y="1069848"/>
            <a:ext cx="9144000" cy="44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never gave in to the pleasures of sin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(Heb. 4:15; 2 Cor. 5:21; Heb. 7:26; 1 Pet. 2:22)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 b="18518"/>
          <a:stretch/>
        </p:blipFill>
        <p:spPr>
          <a:xfrm>
            <a:off x="0" y="1069848"/>
            <a:ext cx="91440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was horribly rejected by His own creation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(John 1:10-11; Isa. 53:3; Matt. 21:38-39)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21758"/>
          <a:stretch/>
        </p:blipFill>
        <p:spPr>
          <a:xfrm>
            <a:off x="0" y="1069848"/>
            <a:ext cx="9144000" cy="44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2256" y="6010180"/>
            <a:ext cx="8291744" cy="87445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500"/>
              </a:spcBef>
            </a:pPr>
            <a:r>
              <a:rPr lang="en-US" sz="3000" dirty="0"/>
              <a:t>He </a:t>
            </a:r>
            <a:r>
              <a:rPr lang="en-US" sz="3200" dirty="0"/>
              <a:t>was cruelly nailed to a cross </a:t>
            </a:r>
            <a:endParaRPr lang="en-US" sz="3000" dirty="0"/>
          </a:p>
          <a:p>
            <a:pPr lvl="0">
              <a:spcBef>
                <a:spcPts val="500"/>
              </a:spcBef>
            </a:pPr>
            <a:r>
              <a:rPr lang="en-US" dirty="0"/>
              <a:t>(Acts 10:39; Phil. 2:8; John 19:16-18; Psa. 22:14-17)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4745" y="5592929"/>
            <a:ext cx="4242047" cy="45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2600" dirty="0">
                <a:solidFill>
                  <a:srgbClr val="FFD4A1"/>
                </a:solidFill>
              </a:rPr>
              <a:t>Jesus loves you so much: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82" y="6047904"/>
            <a:ext cx="64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#7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26790"/>
          <a:stretch/>
        </p:blipFill>
        <p:spPr>
          <a:xfrm>
            <a:off x="0" y="1069848"/>
            <a:ext cx="91440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523</Words>
  <Application>Microsoft Office PowerPoint</Application>
  <PresentationFormat>On-screen Show (4:3)</PresentationFormat>
  <Paragraphs>74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 Sproule</cp:lastModifiedBy>
  <cp:revision>45</cp:revision>
  <cp:lastPrinted>2016-07-23T04:48:17Z</cp:lastPrinted>
  <dcterms:created xsi:type="dcterms:W3CDTF">2016-07-22T20:05:59Z</dcterms:created>
  <dcterms:modified xsi:type="dcterms:W3CDTF">2018-05-13T12:42:06Z</dcterms:modified>
</cp:coreProperties>
</file>