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F4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6C027B-5CD4-46EA-A9EC-5C44F7C9A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0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2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C97D10D-6A17-40EF-976B-73ACCA0D3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820" y="-1622464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74" y="717847"/>
            <a:ext cx="8887626" cy="614015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573088" indent="-228600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395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C97D10D-6A17-40EF-976B-73ACCA0D3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73" y="695435"/>
            <a:ext cx="8600547" cy="910082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74" y="1828800"/>
            <a:ext cx="8887626" cy="5029199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573088" indent="-228600">
              <a:buFont typeface="Calibri" panose="020F0502020204030204" pitchFamily="34" charset="0"/>
              <a:buChar char="−"/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80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5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3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9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6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0BEF4-66EA-40C8-8E82-A3A5BB573190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5709C-258D-4A7B-9B4F-665221039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5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6949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455C6-CE41-4559-A8F3-BB3F80E2D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5000"/>
              </a:lnSpc>
            </a:pPr>
            <a:r>
              <a:rPr lang="en-US" dirty="0"/>
              <a:t>FEAR GOD TOGETHER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Cornelius (Acts 10:2, 22, 35)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Noah (Heb. 11:7)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Strong families will truly respect God, His power, His authority and His Word</a:t>
            </a:r>
          </a:p>
          <a:p>
            <a:pPr>
              <a:lnSpc>
                <a:spcPct val="95000"/>
              </a:lnSpc>
            </a:pPr>
            <a:r>
              <a:rPr lang="en-US" dirty="0"/>
              <a:t>HEAR GOD TOGETHER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Cornelius (Acts 10:22, 24, 27, 33; 11:14)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Lois and Eunice (2 Tim. 3:14-15)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Strong families will spend time reading and hearing God’s Word</a:t>
            </a:r>
          </a:p>
          <a:p>
            <a:pPr>
              <a:lnSpc>
                <a:spcPct val="95000"/>
              </a:lnSpc>
            </a:pPr>
            <a:r>
              <a:rPr lang="en-US" dirty="0"/>
              <a:t>BELIEVE GOD TOGETHER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Lois, Eunice &amp; Timothy (2 Tim. 1:5)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</a:t>
            </a:r>
            <a:r>
              <a:rPr lang="en-US" dirty="0" err="1"/>
              <a:t>Crispus</a:t>
            </a:r>
            <a:r>
              <a:rPr lang="en-US" dirty="0"/>
              <a:t> (Acts 18:8)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Strong families will increase and sustain a firm faith in God’s Word</a:t>
            </a:r>
          </a:p>
          <a:p>
            <a:pPr>
              <a:lnSpc>
                <a:spcPct val="95000"/>
              </a:lnSpc>
            </a:pPr>
            <a:r>
              <a:rPr lang="en-US" dirty="0"/>
              <a:t>OBEY GOD TOGETHER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the Philippian jailer (Acts 16:30-34)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Lydia (Acts 16:14-15) + Cornelius (Acts 10:47-48)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Strong families will submit to God and do whatever He says to do</a:t>
            </a:r>
          </a:p>
          <a:p>
            <a:pPr>
              <a:lnSpc>
                <a:spcPct val="95000"/>
              </a:lnSpc>
            </a:pPr>
            <a:r>
              <a:rPr lang="en-US" dirty="0"/>
              <a:t>SERVE GOD TOGETHER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Follow the example of Stephanas (1 Cor. 16:15)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Strong families will find joy, be satisfied and thrive in ministering to others</a:t>
            </a:r>
          </a:p>
        </p:txBody>
      </p:sp>
    </p:spTree>
    <p:extLst>
      <p:ext uri="{BB962C8B-B14F-4D97-AF65-F5344CB8AC3E}">
        <p14:creationId xmlns:p14="http://schemas.microsoft.com/office/powerpoint/2010/main" val="9236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decel="100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455C6-CE41-4559-A8F3-BB3F80E2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74" y="717847"/>
            <a:ext cx="8766856" cy="6140152"/>
          </a:xfrm>
        </p:spPr>
        <p:txBody>
          <a:bodyPr>
            <a:normAutofit/>
          </a:bodyPr>
          <a:lstStyle/>
          <a:p>
            <a:r>
              <a:rPr lang="en-US" sz="3200" dirty="0"/>
              <a:t>Head of House, take responsibility!!!</a:t>
            </a:r>
          </a:p>
          <a:p>
            <a:pPr lvl="1"/>
            <a:r>
              <a:rPr lang="en-US" sz="2800" dirty="0"/>
              <a:t>Prepare for the saving of your household (Heb. 11:7)</a:t>
            </a:r>
          </a:p>
          <a:p>
            <a:pPr lvl="1"/>
            <a:r>
              <a:rPr lang="en-US" sz="2800" dirty="0"/>
              <a:t>Dig deep and lay the foundation on God and His Word (Luke 6:47-48)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57AD35A-31B1-420E-BC29-E004D949D5C0}"/>
              </a:ext>
            </a:extLst>
          </p:cNvPr>
          <p:cNvSpPr/>
          <p:nvPr/>
        </p:nvSpPr>
        <p:spPr>
          <a:xfrm>
            <a:off x="2091906" y="2905247"/>
            <a:ext cx="4960188" cy="3234906"/>
          </a:xfrm>
          <a:prstGeom prst="roundRect">
            <a:avLst/>
          </a:prstGeom>
          <a:solidFill>
            <a:srgbClr val="2B3F49"/>
          </a:solidFill>
          <a:ln w="57150">
            <a:solidFill>
              <a:schemeClr val="bg1"/>
            </a:solidFill>
          </a:ln>
          <a:effectLst>
            <a:outerShdw blurRad="50800" dist="50800" dir="27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en-US" sz="3200" b="1" dirty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Strong Families:</a:t>
            </a:r>
          </a:p>
          <a:p>
            <a:pPr marL="854075" indent="-455613">
              <a:spcAft>
                <a:spcPts val="400"/>
              </a:spcAft>
              <a:buAutoNum type="arabicPeriod"/>
            </a:pPr>
            <a:r>
              <a:rPr lang="en-US" sz="2800" b="1" dirty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Fear God Together</a:t>
            </a:r>
          </a:p>
          <a:p>
            <a:pPr marL="854075" indent="-455613">
              <a:spcAft>
                <a:spcPts val="400"/>
              </a:spcAft>
              <a:buAutoNum type="arabicPeriod"/>
            </a:pPr>
            <a:r>
              <a:rPr lang="en-US" sz="2800" b="1" dirty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Hear God Together</a:t>
            </a:r>
          </a:p>
          <a:p>
            <a:pPr marL="854075" indent="-455613">
              <a:spcAft>
                <a:spcPts val="400"/>
              </a:spcAft>
              <a:buAutoNum type="arabicPeriod"/>
            </a:pPr>
            <a:r>
              <a:rPr lang="en-US" sz="2800" b="1" dirty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Believe God Together</a:t>
            </a:r>
          </a:p>
          <a:p>
            <a:pPr marL="854075" indent="-455613">
              <a:spcAft>
                <a:spcPts val="400"/>
              </a:spcAft>
              <a:buAutoNum type="arabicPeriod"/>
            </a:pPr>
            <a:r>
              <a:rPr lang="en-US" sz="2800" b="1" dirty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Obey God Together</a:t>
            </a:r>
          </a:p>
          <a:p>
            <a:pPr marL="854075" indent="-455613">
              <a:spcAft>
                <a:spcPts val="400"/>
              </a:spcAft>
              <a:buAutoNum type="arabicPeriod"/>
            </a:pPr>
            <a:r>
              <a:rPr lang="en-US" sz="2800" b="1" dirty="0"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Serve God Together</a:t>
            </a:r>
          </a:p>
        </p:txBody>
      </p:sp>
    </p:spTree>
    <p:extLst>
      <p:ext uri="{BB962C8B-B14F-4D97-AF65-F5344CB8AC3E}">
        <p14:creationId xmlns:p14="http://schemas.microsoft.com/office/powerpoint/2010/main" val="345077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455C6-CE41-4559-A8F3-BB3F80E2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290" y="4416724"/>
            <a:ext cx="7280695" cy="21907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PONDER Together a Bible Passage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PRAY Together About That Passage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PACT Together to Practice That Passage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2933EE-F83D-4A96-9CA8-18D6E6987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085" y="819877"/>
            <a:ext cx="6857433" cy="352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3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7F7157-63EF-4F1E-9896-040AF3D8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in God’s Family?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08AABA-CE3E-4E50-A3ED-3C3862AD3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74" y="1701210"/>
            <a:ext cx="8887626" cy="51567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Believe Jesus is God’s Son – John 1:12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Repent of your sins and turn to God – 2 Peter 3:9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Confess your faith in Jesus Christ – Rom. 10:9-10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Be immersed into Christ – Acts 2:38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God will forgive all of your sins – Acts 22:16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God will add you to His church – Acts 2:47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God will enroll you in heaven – Hebrews 12:23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Be faithfully devoted to serving Him – Matt. 25:23</a:t>
            </a:r>
          </a:p>
        </p:txBody>
      </p:sp>
    </p:spTree>
    <p:extLst>
      <p:ext uri="{BB962C8B-B14F-4D97-AF65-F5344CB8AC3E}">
        <p14:creationId xmlns:p14="http://schemas.microsoft.com/office/powerpoint/2010/main" val="278003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343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Are You in God’s Family?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1</cp:revision>
  <dcterms:created xsi:type="dcterms:W3CDTF">2018-04-28T00:22:54Z</dcterms:created>
  <dcterms:modified xsi:type="dcterms:W3CDTF">2018-04-29T12:40:00Z</dcterms:modified>
</cp:coreProperties>
</file>