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8432-3DA3-4B23-92B1-147DC462858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0F78-1A4E-4D99-BE66-F263C6AE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5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07C3-6A65-4479-9D3A-46924304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65" y="164706"/>
            <a:ext cx="8405663" cy="3214598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“Is there a doctor in the house?”</a:t>
            </a:r>
          </a:p>
        </p:txBody>
      </p:sp>
    </p:spTree>
    <p:extLst>
      <p:ext uri="{BB962C8B-B14F-4D97-AF65-F5344CB8AC3E}">
        <p14:creationId xmlns:p14="http://schemas.microsoft.com/office/powerpoint/2010/main" val="37785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40E4B-02A7-4B9F-A8AE-3A2AF71E6EB6}"/>
              </a:ext>
            </a:extLst>
          </p:cNvPr>
          <p:cNvCxnSpPr>
            <a:cxnSpLocks/>
          </p:cNvCxnSpPr>
          <p:nvPr/>
        </p:nvCxnSpPr>
        <p:spPr>
          <a:xfrm>
            <a:off x="261257" y="885997"/>
            <a:ext cx="600323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93F6FB-038B-405B-936B-E3C3BDB5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" y="143626"/>
            <a:ext cx="8888422" cy="1054749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 There No Physician?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DBEB-D381-45BD-8EF7-BAB8CA0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346042"/>
            <a:ext cx="8888422" cy="5368332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Jeremiah 8:7-22</a:t>
            </a: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7-17: Pending doom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7-10: They rejected the word of God.</a:t>
            </a:r>
          </a:p>
          <a:p>
            <a:pPr marL="914400" lvl="2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11-13: False and shameful messages.</a:t>
            </a:r>
          </a:p>
          <a:p>
            <a:pPr marL="914400" lvl="2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14-17: There will be no help.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40E4B-02A7-4B9F-A8AE-3A2AF71E6EB6}"/>
              </a:ext>
            </a:extLst>
          </p:cNvPr>
          <p:cNvCxnSpPr>
            <a:cxnSpLocks/>
          </p:cNvCxnSpPr>
          <p:nvPr/>
        </p:nvCxnSpPr>
        <p:spPr>
          <a:xfrm>
            <a:off x="261257" y="885997"/>
            <a:ext cx="600323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93F6FB-038B-405B-936B-E3C3BDB5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" y="130374"/>
            <a:ext cx="8888422" cy="1054749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 There No Physician?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DBEB-D381-45BD-8EF7-BAB8CA0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346042"/>
            <a:ext cx="8888422" cy="5368332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Jeremiah 8:7-22</a:t>
            </a: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18-22 Jeremiah’s lament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18: Jeremiah’s sorrow.</a:t>
            </a:r>
          </a:p>
          <a:p>
            <a:pPr marL="914400" lvl="2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19-20: Future dialog of the captives</a:t>
            </a:r>
          </a:p>
          <a:p>
            <a:pPr marL="914400" lvl="2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21-22: A cry for healing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40E4B-02A7-4B9F-A8AE-3A2AF71E6EB6}"/>
              </a:ext>
            </a:extLst>
          </p:cNvPr>
          <p:cNvCxnSpPr>
            <a:cxnSpLocks/>
          </p:cNvCxnSpPr>
          <p:nvPr/>
        </p:nvCxnSpPr>
        <p:spPr>
          <a:xfrm>
            <a:off x="261257" y="885997"/>
            <a:ext cx="600323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93F6FB-038B-405B-936B-E3C3BDB5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" y="143626"/>
            <a:ext cx="8888422" cy="1054749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DBEB-D381-45BD-8EF7-BAB8CA0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346042"/>
            <a:ext cx="8888422" cy="5368332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Luke 5:17-26</a:t>
            </a: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“Large crowds were gathering to hear Him and to be healed of their sicknesses” (Luke 5:15)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17-20 Friends trying to help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18-23 Pharisees disapprove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24-26 Jesus heals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40E4B-02A7-4B9F-A8AE-3A2AF71E6EB6}"/>
              </a:ext>
            </a:extLst>
          </p:cNvPr>
          <p:cNvCxnSpPr>
            <a:cxnSpLocks/>
          </p:cNvCxnSpPr>
          <p:nvPr/>
        </p:nvCxnSpPr>
        <p:spPr>
          <a:xfrm>
            <a:off x="261257" y="885997"/>
            <a:ext cx="600323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93F6FB-038B-405B-936B-E3C3BDB5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" y="143626"/>
            <a:ext cx="8888422" cy="1054749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the Physician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DBEB-D381-45BD-8EF7-BAB8CA0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346042"/>
            <a:ext cx="8888422" cy="5368332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Luke 5:27-32</a:t>
            </a:r>
          </a:p>
          <a:p>
            <a:pPr marL="0" indent="0">
              <a:buNone/>
            </a:pPr>
            <a:endParaRPr lang="en-US" sz="18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27-28: Levi (Matthew) was called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29-30: Pharisees disapprove</a:t>
            </a:r>
          </a:p>
          <a:p>
            <a:pPr marL="457200" lvl="1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/>
            <a:r>
              <a:rPr lang="en-US" sz="4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31-32: Jesus answers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40E4B-02A7-4B9F-A8AE-3A2AF71E6EB6}"/>
              </a:ext>
            </a:extLst>
          </p:cNvPr>
          <p:cNvCxnSpPr>
            <a:cxnSpLocks/>
          </p:cNvCxnSpPr>
          <p:nvPr/>
        </p:nvCxnSpPr>
        <p:spPr>
          <a:xfrm>
            <a:off x="261257" y="885997"/>
            <a:ext cx="600323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93F6FB-038B-405B-936B-E3C3BDB5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" y="143626"/>
            <a:ext cx="8888422" cy="1054749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Are you in need of the Physician?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DBEB-D381-45BD-8EF7-BAB8CA0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346042"/>
            <a:ext cx="8888422" cy="3404862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All have sinned (Romans 3:23)</a:t>
            </a:r>
          </a:p>
          <a:p>
            <a:pPr marL="0" indent="0">
              <a:buNone/>
            </a:pP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thanks be to God (Romans 6:17,18)</a:t>
            </a:r>
          </a:p>
          <a:p>
            <a:pPr marL="0" indent="0">
              <a:buNone/>
            </a:pP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New life through baptism (Romans 6:3,4)</a:t>
            </a: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340E4B-02A7-4B9F-A8AE-3A2AF71E6EB6}"/>
              </a:ext>
            </a:extLst>
          </p:cNvPr>
          <p:cNvCxnSpPr>
            <a:cxnSpLocks/>
          </p:cNvCxnSpPr>
          <p:nvPr/>
        </p:nvCxnSpPr>
        <p:spPr>
          <a:xfrm>
            <a:off x="261257" y="885997"/>
            <a:ext cx="600323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93F6FB-038B-405B-936B-E3C3BDB5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" y="130374"/>
            <a:ext cx="8888422" cy="1054749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Are you in need of the Physician?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DBEB-D381-45BD-8EF7-BAB8CA0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8" y="1346042"/>
            <a:ext cx="8888422" cy="3762671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you here because someone brought you?</a:t>
            </a:r>
          </a:p>
          <a:p>
            <a:pPr marL="0" indent="0">
              <a:buNone/>
            </a:pP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you here but no one “sees” you?</a:t>
            </a:r>
          </a:p>
          <a:p>
            <a:pPr marL="0" indent="0">
              <a:buNone/>
            </a:pP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you here crying out for healing?</a:t>
            </a: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4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180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 Black</vt:lpstr>
      <vt:lpstr>Segoe UI Emoji</vt:lpstr>
      <vt:lpstr>Segoe UI Historic</vt:lpstr>
      <vt:lpstr>Office Theme</vt:lpstr>
      <vt:lpstr>PowerPoint Presentation</vt:lpstr>
      <vt:lpstr>“Is there a doctor in the house?”</vt:lpstr>
      <vt:lpstr>Is There No Physician? </vt:lpstr>
      <vt:lpstr>Is There No Physician? </vt:lpstr>
      <vt:lpstr>Jesus Heals</vt:lpstr>
      <vt:lpstr>Jesus the Physician</vt:lpstr>
      <vt:lpstr>Are you in need of the Physician?</vt:lpstr>
      <vt:lpstr>Are you in need of the Physician?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16</cp:revision>
  <cp:lastPrinted>2018-04-15T12:42:45Z</cp:lastPrinted>
  <dcterms:created xsi:type="dcterms:W3CDTF">2018-04-13T13:42:49Z</dcterms:created>
  <dcterms:modified xsi:type="dcterms:W3CDTF">2018-04-15T12:47:58Z</dcterms:modified>
</cp:coreProperties>
</file>