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C98E6-F371-40D2-8F03-3CD789759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80D6A-2B16-4A13-A2DB-E538DA454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11" y="1512607"/>
            <a:ext cx="8946378" cy="666572"/>
          </a:xfrm>
        </p:spPr>
        <p:txBody>
          <a:bodyPr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16" y="2264636"/>
            <a:ext cx="8874273" cy="4593364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9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BE1E-B206-4A5C-B002-92845FC31F81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F251-9D56-449D-9FB7-54FA8558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3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BBCC-C765-4CB3-99E7-9278FE3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1" y="1512607"/>
            <a:ext cx="8946378" cy="1075318"/>
          </a:xfrm>
        </p:spPr>
        <p:txBody>
          <a:bodyPr>
            <a:normAutofit fontScale="90000"/>
          </a:bodyPr>
          <a:lstStyle/>
          <a:p>
            <a:r>
              <a:rPr lang="en-US" dirty="0"/>
              <a:t>Absence of Any and All Absurd</a:t>
            </a:r>
            <a:br>
              <a:rPr lang="en-US" dirty="0"/>
            </a:br>
            <a:r>
              <a:rPr lang="en-US" dirty="0"/>
              <a:t>Ancient Practices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18A4-1DD0-4800-BAB8-10C5A55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2682814"/>
            <a:ext cx="8874273" cy="4175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one abominable prescription</a:t>
            </a:r>
            <a:endParaRPr lang="en-US" sz="4000" dirty="0"/>
          </a:p>
          <a:p>
            <a:r>
              <a:rPr lang="en-US" dirty="0"/>
              <a:t>Not one harmful remedy or silly signature</a:t>
            </a:r>
            <a:endParaRPr lang="en-US" sz="4000" dirty="0"/>
          </a:p>
          <a:p>
            <a:r>
              <a:rPr lang="en-US" dirty="0"/>
              <a:t>Not one magical concoction of ingredients</a:t>
            </a:r>
            <a:endParaRPr lang="en-US" sz="4000" dirty="0"/>
          </a:p>
          <a:p>
            <a:r>
              <a:rPr lang="en-US" dirty="0"/>
              <a:t>Not one superstitious diagnosis</a:t>
            </a:r>
            <a:endParaRPr lang="en-US" sz="4000" dirty="0"/>
          </a:p>
          <a:p>
            <a:r>
              <a:rPr lang="en-US" dirty="0"/>
              <a:t>Not one reference to such cures as excrement, bile, urine, animal fat, skinned mice</a:t>
            </a:r>
            <a:endParaRPr lang="en-US" sz="4000" dirty="0"/>
          </a:p>
          <a:p>
            <a:r>
              <a:rPr lang="en-US" dirty="0"/>
              <a:t>If the product of human knowledge, it would have included some form of human medical knowledge from that day</a:t>
            </a:r>
            <a:endParaRPr lang="en-US" sz="4000" dirty="0"/>
          </a:p>
          <a:p>
            <a:r>
              <a:rPr lang="en-US" dirty="0"/>
              <a:t>Moses penned the most advanced, flawless medical prescriptions ever recorded to that point in 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720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BBCC-C765-4CB3-99E7-9278FE3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1" y="1512607"/>
            <a:ext cx="8946378" cy="107531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Biblical Sanitation Laws</a:t>
            </a:r>
            <a:br>
              <a:rPr lang="en-US" dirty="0"/>
            </a:br>
            <a:r>
              <a:rPr lang="en-US" dirty="0"/>
              <a:t>Prove You Can Trust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18A4-1DD0-4800-BAB8-10C5A55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2682814"/>
            <a:ext cx="8874273" cy="4175185"/>
          </a:xfrm>
        </p:spPr>
        <p:txBody>
          <a:bodyPr/>
          <a:lstStyle/>
          <a:p>
            <a:r>
              <a:rPr lang="en-US" dirty="0"/>
              <a:t>Sanitation Regarding Dead Bodies</a:t>
            </a:r>
          </a:p>
          <a:p>
            <a:pPr lvl="1"/>
            <a:r>
              <a:rPr lang="en-US" dirty="0"/>
              <a:t>Touching a dead body made a person unclean (Num. 19:11-12)</a:t>
            </a:r>
          </a:p>
          <a:p>
            <a:pPr lvl="1"/>
            <a:r>
              <a:rPr lang="en-US" dirty="0"/>
              <a:t>An open vessel near a dead body was unclean (Num. 19:14-16)</a:t>
            </a:r>
          </a:p>
          <a:p>
            <a:pPr lvl="1"/>
            <a:r>
              <a:rPr lang="en-US" dirty="0"/>
              <a:t>To be clean required washing body and clothes (Num. 19:19)</a:t>
            </a:r>
          </a:p>
          <a:p>
            <a:pPr lvl="1"/>
            <a:r>
              <a:rPr lang="en-US" dirty="0"/>
              <a:t>Anything an unclean person touched became unclean (19:22)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9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BBCC-C765-4CB3-99E7-9278FE3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1" y="1512607"/>
            <a:ext cx="8946378" cy="107531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Biblical Sanitation Laws</a:t>
            </a:r>
            <a:br>
              <a:rPr lang="en-US" dirty="0"/>
            </a:br>
            <a:r>
              <a:rPr lang="en-US" dirty="0"/>
              <a:t>Prove You Can Trust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18A4-1DD0-4800-BAB8-10C5A55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2682814"/>
            <a:ext cx="8874273" cy="4175185"/>
          </a:xfrm>
        </p:spPr>
        <p:txBody>
          <a:bodyPr/>
          <a:lstStyle/>
          <a:p>
            <a:r>
              <a:rPr lang="en-US" dirty="0"/>
              <a:t>Sanitation Regarding Dead Bodies</a:t>
            </a:r>
          </a:p>
          <a:p>
            <a:r>
              <a:rPr lang="en-US" dirty="0"/>
              <a:t>Sanitation Regarding Human Waste</a:t>
            </a:r>
          </a:p>
          <a:p>
            <a:pPr lvl="1"/>
            <a:r>
              <a:rPr lang="en-US" dirty="0"/>
              <a:t>Mosaic law stressed the importance of correct disposal of human waste (Deut. 23:12-13)</a:t>
            </a:r>
          </a:p>
          <a:p>
            <a:r>
              <a:rPr lang="en-US" dirty="0"/>
              <a:t>Sanitation Regarding Quarantine</a:t>
            </a:r>
          </a:p>
          <a:p>
            <a:pPr lvl="1"/>
            <a:r>
              <a:rPr lang="en-US" dirty="0"/>
              <a:t>The leper was to be isolated and quarantined (Lev. 13:46)</a:t>
            </a:r>
          </a:p>
          <a:p>
            <a:pPr lvl="1"/>
            <a:r>
              <a:rPr lang="en-US" dirty="0"/>
              <a:t>The leper was to “cover his upper lip” (Lev. 13:45)</a:t>
            </a:r>
          </a:p>
          <a:p>
            <a:pPr lvl="1"/>
            <a:r>
              <a:rPr lang="en-US" dirty="0"/>
              <a:t>The leper’s garments were to be “burned in the fire” (13:52-57)</a:t>
            </a:r>
          </a:p>
          <a:p>
            <a:r>
              <a:rPr lang="en-US" dirty="0"/>
              <a:t>No other law in ancient history rivaled these regulations!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BBCC-C765-4CB3-99E7-9278FE3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1" y="1512607"/>
            <a:ext cx="8946378" cy="107531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Biblical Food Laws</a:t>
            </a:r>
            <a:br>
              <a:rPr lang="en-US" dirty="0"/>
            </a:br>
            <a:r>
              <a:rPr lang="en-US" dirty="0"/>
              <a:t>Prove You Can Trust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18A4-1DD0-4800-BAB8-10C5A55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2682814"/>
            <a:ext cx="8973084" cy="4175185"/>
          </a:xfrm>
        </p:spPr>
        <p:txBody>
          <a:bodyPr/>
          <a:lstStyle/>
          <a:p>
            <a:r>
              <a:rPr lang="en-US" dirty="0"/>
              <a:t>“Unclean” animals were not eaten (Lev. 11:4)</a:t>
            </a:r>
            <a:endParaRPr lang="en-US" sz="4000" dirty="0"/>
          </a:p>
          <a:p>
            <a:r>
              <a:rPr lang="en-US" dirty="0"/>
              <a:t>Water life without “fins &amp; scales” not to be eaten (11:12)</a:t>
            </a:r>
            <a:endParaRPr lang="en-US" sz="4000" dirty="0"/>
          </a:p>
          <a:p>
            <a:r>
              <a:rPr lang="en-US" dirty="0"/>
              <a:t>Reptiles were not to be eaten (Lev. 11:3, 29-31)</a:t>
            </a:r>
            <a:endParaRPr lang="en-US" sz="4000" dirty="0"/>
          </a:p>
          <a:p>
            <a:r>
              <a:rPr lang="en-US" dirty="0"/>
              <a:t>Pork was not to be eaten (Lev. 11:7; Deut. 24:18)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8821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BBCC-C765-4CB3-99E7-9278FE3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1" y="1512607"/>
            <a:ext cx="8946378" cy="107531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Biblical Circumcision Laws</a:t>
            </a:r>
            <a:br>
              <a:rPr lang="en-US" dirty="0"/>
            </a:br>
            <a:r>
              <a:rPr lang="en-US" dirty="0"/>
              <a:t>Prove You Can Trust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18A4-1DD0-4800-BAB8-10C5A55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2682814"/>
            <a:ext cx="8874273" cy="4175185"/>
          </a:xfrm>
        </p:spPr>
        <p:txBody>
          <a:bodyPr/>
          <a:lstStyle/>
          <a:p>
            <a:r>
              <a:rPr lang="en-US" dirty="0"/>
              <a:t>Baby boy to be circumcised on the 8</a:t>
            </a:r>
            <a:r>
              <a:rPr lang="en-US" baseline="30000" dirty="0"/>
              <a:t>th</a:t>
            </a:r>
            <a:r>
              <a:rPr lang="en-US" dirty="0"/>
              <a:t> day (Lev. 12:3; Gen. 17:12-14)</a:t>
            </a:r>
            <a:endParaRPr lang="en-US" sz="4000" dirty="0"/>
          </a:p>
          <a:p>
            <a:r>
              <a:rPr lang="en-US" dirty="0"/>
              <a:t>Modern medicine has discovered that:</a:t>
            </a:r>
            <a:endParaRPr lang="en-US" sz="4000" dirty="0"/>
          </a:p>
          <a:p>
            <a:pPr lvl="1"/>
            <a:r>
              <a:rPr lang="en-US" dirty="0"/>
              <a:t>Circumcision can lessen the chances of getting certain diseases and infections</a:t>
            </a:r>
            <a:endParaRPr lang="en-US" sz="3600" dirty="0"/>
          </a:p>
          <a:p>
            <a:pPr lvl="1"/>
            <a:r>
              <a:rPr lang="en-US" dirty="0"/>
              <a:t>The 8</a:t>
            </a:r>
            <a:r>
              <a:rPr lang="en-US" baseline="30000" dirty="0"/>
              <a:t>th</a:t>
            </a:r>
            <a:r>
              <a:rPr lang="en-US" dirty="0"/>
              <a:t> day is the perfect day to do major surgery on a baby boy, for vitamin K &amp; prothrombin levels are 110% of normal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96383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BBCC-C765-4CB3-99E7-9278FE3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2607"/>
            <a:ext cx="9144000" cy="1075318"/>
          </a:xfrm>
        </p:spPr>
        <p:txBody>
          <a:bodyPr>
            <a:normAutofit fontScale="90000"/>
          </a:bodyPr>
          <a:lstStyle/>
          <a:p>
            <a:pPr lvl="0"/>
            <a:r>
              <a:rPr lang="en-US" sz="3300" dirty="0"/>
              <a:t>If the Bible Can Be Trusted with My Physical Well-Being, </a:t>
            </a:r>
            <a:r>
              <a:rPr lang="en-US" dirty="0"/>
              <a:t>What About My Spiritual Well-Being?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918A4-1DD0-4800-BAB8-10C5A55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6" y="2682814"/>
            <a:ext cx="8973084" cy="4175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God knows what is best for you (Deut. 10:13; 6:24)!</a:t>
            </a:r>
            <a:endParaRPr lang="en-US" sz="3600" dirty="0"/>
          </a:p>
          <a:p>
            <a:r>
              <a:rPr lang="en-US" dirty="0"/>
              <a:t>Because of my personal choices, I am sick in sin (Rom. 3:23)</a:t>
            </a:r>
            <a:endParaRPr lang="en-US" sz="4000" dirty="0"/>
          </a:p>
          <a:p>
            <a:r>
              <a:rPr lang="en-US" dirty="0"/>
              <a:t>Because of my sin, I am weak and lost (1 Co. 3:1-3; Isa. 59:1-2)</a:t>
            </a:r>
            <a:endParaRPr lang="en-US" sz="4000" dirty="0"/>
          </a:p>
          <a:p>
            <a:r>
              <a:rPr lang="en-US" dirty="0"/>
              <a:t>Because of my sin, I am dying right now (Jas. 1:13-15)</a:t>
            </a:r>
            <a:endParaRPr lang="en-US" sz="4000" dirty="0"/>
          </a:p>
          <a:p>
            <a:r>
              <a:rPr lang="en-US" dirty="0"/>
              <a:t>If I do nothing about my sin, I will ultimately suffer eternal death (Rom. 6:23)</a:t>
            </a:r>
          </a:p>
          <a:p>
            <a:r>
              <a:rPr lang="en-US" dirty="0"/>
              <a:t>Only the blood of Jesus can cleanse me (Mt. 26:28; Eph. 1:7)!</a:t>
            </a:r>
          </a:p>
          <a:p>
            <a:r>
              <a:rPr lang="en-US" dirty="0"/>
              <a:t>Only in penitent baptism can I be cleansed (Acts 2:38; 22:16)!</a:t>
            </a:r>
            <a:endParaRPr lang="en-US" sz="4000" dirty="0"/>
          </a:p>
          <a:p>
            <a:r>
              <a:rPr lang="en-US" dirty="0"/>
              <a:t>Do you trust what God tells you?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22388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484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Absence of Any and All Absurd Ancient Practices in the Bible</vt:lpstr>
      <vt:lpstr>Biblical Sanitation Laws Prove You Can Trust the Bible</vt:lpstr>
      <vt:lpstr>Biblical Sanitation Laws Prove You Can Trust the Bible</vt:lpstr>
      <vt:lpstr>Biblical Food Laws Prove You Can Trust the Bible</vt:lpstr>
      <vt:lpstr>Biblical Circumcision Laws Prove You Can Trust the Bible</vt:lpstr>
      <vt:lpstr>If the Bible Can Be Trusted with My Physical Well-Being, What About My Spiritual Well-Being?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</cp:revision>
  <dcterms:created xsi:type="dcterms:W3CDTF">2018-03-31T20:04:18Z</dcterms:created>
  <dcterms:modified xsi:type="dcterms:W3CDTF">2018-04-08T22:12:12Z</dcterms:modified>
</cp:coreProperties>
</file>