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1"/>
  </p:handoutMasterIdLst>
  <p:sldIdLst>
    <p:sldId id="256" r:id="rId2"/>
    <p:sldId id="423" r:id="rId3"/>
    <p:sldId id="517" r:id="rId4"/>
    <p:sldId id="610" r:id="rId5"/>
    <p:sldId id="611" r:id="rId6"/>
    <p:sldId id="613" r:id="rId7"/>
    <p:sldId id="614" r:id="rId8"/>
    <p:sldId id="615" r:id="rId9"/>
    <p:sldId id="616" r:id="rId10"/>
    <p:sldId id="612" r:id="rId11"/>
    <p:sldId id="618" r:id="rId12"/>
    <p:sldId id="619" r:id="rId13"/>
    <p:sldId id="621" r:id="rId14"/>
    <p:sldId id="620" r:id="rId15"/>
    <p:sldId id="561" r:id="rId16"/>
    <p:sldId id="622" r:id="rId17"/>
    <p:sldId id="623" r:id="rId18"/>
    <p:sldId id="624" r:id="rId19"/>
    <p:sldId id="625" r:id="rId20"/>
    <p:sldId id="626" r:id="rId21"/>
    <p:sldId id="627" r:id="rId22"/>
    <p:sldId id="609" r:id="rId23"/>
    <p:sldId id="628" r:id="rId24"/>
    <p:sldId id="629" r:id="rId25"/>
    <p:sldId id="630" r:id="rId26"/>
    <p:sldId id="631" r:id="rId27"/>
    <p:sldId id="632" r:id="rId28"/>
    <p:sldId id="633" r:id="rId29"/>
    <p:sldId id="552" r:id="rId3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That “Other” Bible</a:t>
            </a:r>
            <a:br>
              <a:rPr lang="en-US" sz="4400" b="1" dirty="0" smtClean="0"/>
            </a:br>
            <a:r>
              <a:rPr lang="en-US" sz="4400" b="1" dirty="0" smtClean="0"/>
              <a:t>The Book of Mormon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Galatians 1:6-9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3959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English Book of Mormon first published in 1830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story of the Mormonism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2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4343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English Book of Mormon first published in 1830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story of the Mormonism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Three new inspired books–</a:t>
            </a:r>
            <a:r>
              <a:rPr lang="en-US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BOM, Pearl of Great Price, Doc. &amp; Covenants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503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English Book of Mormon first published in 1830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story of the Mormonism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new inspired books–</a:t>
            </a:r>
            <a:r>
              <a:rPr lang="en-US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BOM, Pearl of Great Price, Doc. &amp; Covenants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Three trips to America—Jared (Tower of Babel); Lehi’s sons—</a:t>
            </a:r>
            <a:r>
              <a:rPr lang="en-US" sz="2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Laman</a:t>
            </a: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 and Nephi (Babylonian captivity); Jesus (during 40 days after </a:t>
            </a:r>
            <a:r>
              <a:rPr lang="en-US" sz="2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resurr</a:t>
            </a: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9234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542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English Book of Mormon first published in 1830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story of the Mormonism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new inspired books–</a:t>
            </a:r>
            <a:r>
              <a:rPr lang="en-US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BOM, Pearl of Great Price, Doc. &amp; Covenants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trips to America—Jared (Tower of Babel); Lehi’s sons—</a:t>
            </a:r>
            <a:r>
              <a:rPr lang="en-US" sz="20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Laman</a:t>
            </a: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and Nephi (Babylonian captivity); Jesus (during 40 days after </a:t>
            </a:r>
            <a:r>
              <a:rPr lang="en-US" sz="20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resurr</a:t>
            </a: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.)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Jared in his barge; </a:t>
            </a:r>
            <a:r>
              <a:rPr lang="en-US" sz="20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Laman</a:t>
            </a: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 &amp; Nephi in a ship named Bountiful</a:t>
            </a:r>
          </a:p>
        </p:txBody>
      </p:sp>
    </p:spTree>
    <p:extLst>
      <p:ext uri="{BB962C8B-B14F-4D97-AF65-F5344CB8AC3E}">
        <p14:creationId xmlns:p14="http://schemas.microsoft.com/office/powerpoint/2010/main" val="19184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592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English Book of Mormon first published in 1830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The story of the Mormonism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new inspired books–</a:t>
            </a:r>
            <a:r>
              <a:rPr lang="en-US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BOM, Pearl of Great Price, Doc. &amp; Covenants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Three trips to America—Jared (Tower of Babel); Lehi’s sons—</a:t>
            </a:r>
            <a:r>
              <a:rPr lang="en-US" sz="20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Laman</a:t>
            </a: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and Nephi (Babylonian captivity); Jesus (during 40 days after </a:t>
            </a:r>
            <a:r>
              <a:rPr lang="en-US" sz="20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resurr</a:t>
            </a: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.)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 in his barge; </a:t>
            </a:r>
            <a:r>
              <a:rPr lang="en-US" sz="20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Laman</a:t>
            </a: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&amp; Nephi in a ship named Bountiful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you would never have known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</a:p>
        </p:txBody>
      </p:sp>
    </p:spTree>
    <p:extLst>
      <p:ext uri="{BB962C8B-B14F-4D97-AF65-F5344CB8AC3E}">
        <p14:creationId xmlns:p14="http://schemas.microsoft.com/office/powerpoint/2010/main" val="14603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  <a:endParaRPr lang="en-US" sz="28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Baptism preached to Adam  PGP- Moses 1:52ff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9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Baptism preached to Adam  PGP- Moses 1:52ff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Trees/animals are a living soul -  Moses 3:9, 19</a:t>
            </a:r>
          </a:p>
        </p:txBody>
      </p:sp>
    </p:spTree>
    <p:extLst>
      <p:ext uri="{BB962C8B-B14F-4D97-AF65-F5344CB8AC3E}">
        <p14:creationId xmlns:p14="http://schemas.microsoft.com/office/powerpoint/2010/main" val="6514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Baptism preached to Adam  PGP- Moses 1:52ff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Trees/animals are a living soul -  Moses 3:9, 19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Nephites’ temple like Solomon’s – 2 Nephi 5</a:t>
            </a:r>
          </a:p>
        </p:txBody>
      </p:sp>
    </p:spTree>
    <p:extLst>
      <p:ext uri="{BB962C8B-B14F-4D97-AF65-F5344CB8AC3E}">
        <p14:creationId xmlns:p14="http://schemas.microsoft.com/office/powerpoint/2010/main" val="19044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Baptism preached to Adam  PGP- Moses 1:52ff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Trees/animals are a living soul -  Moses 3:9, 19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Nephites’ temple like Solomon’s – 2 Nephi 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Curse upon whites marrying blacks – 2 Nephi 5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47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18" y="359765"/>
            <a:ext cx="8296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6  </a:t>
            </a:r>
            <a:r>
              <a:rPr lang="en-US" sz="2400" b="1" dirty="0">
                <a:solidFill>
                  <a:schemeClr val="bg1"/>
                </a:solidFill>
              </a:rPr>
              <a:t>I marvel that you are turning away so soon from Him who called you in the grace of Christ, to a different gospel,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7  </a:t>
            </a:r>
            <a:r>
              <a:rPr lang="en-US" sz="2400" b="1" dirty="0">
                <a:solidFill>
                  <a:schemeClr val="bg1"/>
                </a:solidFill>
              </a:rPr>
              <a:t>which is not another; but there are some who trouble you and want to pervert the gospel of Christ.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8  </a:t>
            </a:r>
            <a:r>
              <a:rPr lang="en-US" sz="2400" b="1" dirty="0">
                <a:solidFill>
                  <a:schemeClr val="bg1"/>
                </a:solidFill>
              </a:rPr>
              <a:t>But even if we, or an angel from heaven, preach any other gospel to you than what we have preached to you, let him be accursed. 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</a:rPr>
              <a:t>  9  </a:t>
            </a:r>
            <a:r>
              <a:rPr lang="en-US" sz="2400" b="1" dirty="0">
                <a:solidFill>
                  <a:schemeClr val="bg1"/>
                </a:solidFill>
              </a:rPr>
              <a:t>As we have said before, so now I say again, if anyone preaches any other gospel to you than what you have received, let him be accursed.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just"/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Galatians 1:6-9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Baptism preached to Adam  PGP- Moses 1:52ff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Trees/animals are a living soul -  Moses 3:9, 19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Nephites’ temple like Solomon’s – 2 Nephi 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Curse upon whites marrying blacks – 2 Nephi 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Amazing nations from Nephi (the good guys) and Lamanites travel from Central America to New York, in 421 A.D.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11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Jared’s barge compared with Noah’s ark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Baptism preached to Adam  PGP- Moses 1:52ff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Trees/animals are a living soul -  Moses 3:9, 19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Nephites’ temple like Solomon’s – 2 Nephi 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Curse upon whites marrying blacks – 2 Nephi 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Amazing nations from Nephi (the good guys) and Lamanites travel from Central America to New York, in 421 A.D.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God decrees all who only accept the Bible are fools, must have “Gentle Bible (BOM) – 2 Nephi 29:3; parts of Bible removed – 1 Nephi 13:20;  full gospel found in Bible and BOM – D&amp;C 42:12</a:t>
            </a:r>
          </a:p>
        </p:txBody>
      </p:sp>
    </p:spTree>
    <p:extLst>
      <p:ext uri="{BB962C8B-B14F-4D97-AF65-F5344CB8AC3E}">
        <p14:creationId xmlns:p14="http://schemas.microsoft.com/office/powerpoint/2010/main" val="2934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  <a:endParaRPr lang="en-US" sz="2800" b="1" i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  <a:endParaRPr lang="en-US" sz="28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Righteous called Christians 73 B.C. – Alma 46:15</a:t>
            </a:r>
          </a:p>
        </p:txBody>
      </p:sp>
    </p:spTree>
    <p:extLst>
      <p:ext uri="{BB962C8B-B14F-4D97-AF65-F5344CB8AC3E}">
        <p14:creationId xmlns:p14="http://schemas.microsoft.com/office/powerpoint/2010/main" val="42113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Righteous called Christians 73 B.C. – Alma 46:15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Jesus born in Jerusalem – Alma 7:10</a:t>
            </a:r>
            <a:endParaRPr lang="en-US" sz="2800" b="1" i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6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Righteous called Christians 73 B.C. – Alma 46:15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Jesus born in Jerusalem – Alma 7:10</a:t>
            </a:r>
            <a:endParaRPr lang="en-US" sz="28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Darkness at His death 3 days – </a:t>
            </a:r>
            <a:r>
              <a:rPr lang="en-US" sz="2800" b="1" dirty="0" err="1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Helaman</a:t>
            </a: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 14:27</a:t>
            </a:r>
          </a:p>
        </p:txBody>
      </p:sp>
    </p:spTree>
    <p:extLst>
      <p:ext uri="{BB962C8B-B14F-4D97-AF65-F5344CB8AC3E}">
        <p14:creationId xmlns:p14="http://schemas.microsoft.com/office/powerpoint/2010/main" val="19548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Righteous called Christians 73 B.C. – Alma 46:15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Jesus born in Jerusalem – Alma 7:10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Darkness at His death 3 days – </a:t>
            </a:r>
            <a:r>
              <a:rPr lang="en-US" sz="28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Helaman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14:27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3 first century men still alive – 3 Nephi 28:4-8</a:t>
            </a:r>
          </a:p>
        </p:txBody>
      </p:sp>
    </p:spTree>
    <p:extLst>
      <p:ext uri="{BB962C8B-B14F-4D97-AF65-F5344CB8AC3E}">
        <p14:creationId xmlns:p14="http://schemas.microsoft.com/office/powerpoint/2010/main" val="22359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Righteous called Christians 73 B.C. – Alma 46:15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Jesus born in Jerusalem – Alma 7:10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Darkness at His death 3 days – </a:t>
            </a:r>
            <a:r>
              <a:rPr lang="en-US" sz="28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Helaman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14:27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3 first century men still alive – 3 Nephi 28:4-8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Must believe in polygamy to be saved – D &amp; C  132:4</a:t>
            </a:r>
            <a:endParaRPr lang="en-US" sz="2800" b="1" i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79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New “truths” from Mormonism 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Church established 127 B.C. – Mosiah 18:17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Righteous called Christians 73 B.C. – Alma 46:15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Jesus born in Jerusalem – Alma 7:10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Darkness at His death 3 days – </a:t>
            </a:r>
            <a:r>
              <a:rPr lang="en-US" sz="2800" b="1" dirty="0" err="1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Helaman</a:t>
            </a: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14:27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3 first century men still alive – 3 Nephi 28:4-8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Must believe in polygamy to be saved – D &amp; C  132:4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algn="ctr"/>
            <a:r>
              <a:rPr lang="en-US" sz="4000" b="1" i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You Cannot Believe BOTH the Bible  and the Book of Mormon</a:t>
            </a:r>
          </a:p>
        </p:txBody>
      </p:sp>
    </p:spTree>
    <p:extLst>
      <p:ext uri="{BB962C8B-B14F-4D97-AF65-F5344CB8AC3E}">
        <p14:creationId xmlns:p14="http://schemas.microsoft.com/office/powerpoint/2010/main" val="133837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Jesus’ Eternal Plan of Salvation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9761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825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3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1404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28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191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297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31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2681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</p:txBody>
      </p:sp>
    </p:spTree>
    <p:extLst>
      <p:ext uri="{BB962C8B-B14F-4D97-AF65-F5344CB8AC3E}">
        <p14:creationId xmlns:p14="http://schemas.microsoft.com/office/powerpoint/2010/main" val="24380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306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</a:p>
        </p:txBody>
      </p:sp>
    </p:spTree>
    <p:extLst>
      <p:ext uri="{BB962C8B-B14F-4D97-AF65-F5344CB8AC3E}">
        <p14:creationId xmlns:p14="http://schemas.microsoft.com/office/powerpoint/2010/main" val="330170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764" y="314795"/>
            <a:ext cx="8345825" cy="3451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Introduction to Mormonism</a:t>
            </a: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Importance of understanding fast growing church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Golden plates containing Book of Mormon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Written in “Reformed Egyptian” language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First seen in 1823; then in 1924, 1825, 1826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Removed from ground in NY Sept. 22, 1827</a:t>
            </a:r>
            <a:endParaRPr lang="en-US" sz="2000" b="1" dirty="0" smtClean="0">
              <a:solidFill>
                <a:srgbClr val="FFFF0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00"/>
                </a:solidFill>
                <a:latin typeface="Calibri" charset="0"/>
                <a:ea typeface="Calibri" charset="0"/>
                <a:cs typeface="Times New Roman" charset="0"/>
              </a:rPr>
              <a:t>English Book of Mormon first published in 1830</a:t>
            </a:r>
            <a:endParaRPr lang="en-US" sz="20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4388</TotalTime>
  <Words>1376</Words>
  <Application>Microsoft Office PowerPoint</Application>
  <PresentationFormat>On-screen Show (4:3)</PresentationFormat>
  <Paragraphs>164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Georgia</vt:lpstr>
      <vt:lpstr>Lucida Calligraphy</vt:lpstr>
      <vt:lpstr>Times New Roman</vt:lpstr>
      <vt:lpstr>Office Theme</vt:lpstr>
      <vt:lpstr>That “Other” Bible The Book of Mormon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David</cp:lastModifiedBy>
  <cp:revision>163</cp:revision>
  <cp:lastPrinted>2018-02-18T20:32:17Z</cp:lastPrinted>
  <dcterms:created xsi:type="dcterms:W3CDTF">2016-03-27T21:00:01Z</dcterms:created>
  <dcterms:modified xsi:type="dcterms:W3CDTF">2018-02-18T20:32:42Z</dcterms:modified>
</cp:coreProperties>
</file>