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4221-6D2E-4A22-A3CE-2C5A9678AEB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C681-5885-460B-8DC8-608F44D185D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9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4221-6D2E-4A22-A3CE-2C5A9678AEB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C681-5885-460B-8DC8-608F44D1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51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4221-6D2E-4A22-A3CE-2C5A9678AEB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C681-5885-460B-8DC8-608F44D1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6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4221-6D2E-4A22-A3CE-2C5A9678AEB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C681-5885-460B-8DC8-608F44D1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988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4221-6D2E-4A22-A3CE-2C5A9678AEB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C681-5885-460B-8DC8-608F44D1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18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4221-6D2E-4A22-A3CE-2C5A9678AEB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C681-5885-460B-8DC8-608F44D1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24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4221-6D2E-4A22-A3CE-2C5A9678AEB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C681-5885-460B-8DC8-608F44D1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4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4221-6D2E-4A22-A3CE-2C5A9678AEB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C681-5885-460B-8DC8-608F44D1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13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08100"/>
            <a:ext cx="8801100" cy="5461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961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08100"/>
            <a:ext cx="8801100" cy="5461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868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08100"/>
            <a:ext cx="8801100" cy="5461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544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08100"/>
            <a:ext cx="8801100" cy="5461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643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08100"/>
            <a:ext cx="8801100" cy="5461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2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308100"/>
            <a:ext cx="8801100" cy="5461000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  <a:lvl2pPr marL="573088" indent="-228600">
              <a:buFont typeface="Calibri" panose="020F0502020204030204" pitchFamily="34" charset="0"/>
              <a:buChar char="−"/>
              <a:defRPr b="1">
                <a:solidFill>
                  <a:schemeClr val="tx1"/>
                </a:solidFill>
              </a:defRPr>
            </a:lvl2pPr>
            <a:lvl3pPr>
              <a:defRPr b="1">
                <a:solidFill>
                  <a:schemeClr val="tx1"/>
                </a:solidFill>
              </a:defRPr>
            </a:lvl3pPr>
            <a:lvl4pPr>
              <a:defRPr b="1">
                <a:solidFill>
                  <a:schemeClr val="tx1"/>
                </a:solidFill>
              </a:defRPr>
            </a:lvl4pPr>
            <a:lvl5pPr>
              <a:defRPr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484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4221-6D2E-4A22-A3CE-2C5A9678AEB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C681-5885-460B-8DC8-608F44D1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196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4221-6D2E-4A22-A3CE-2C5A9678AEB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5C681-5885-460B-8DC8-608F44D1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00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24221-6D2E-4A22-A3CE-2C5A9678AEB3}" type="datetimeFigureOut">
              <a:rPr lang="en-US" smtClean="0"/>
              <a:t>2/18/2018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5C681-5885-460B-8DC8-608F44D18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3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1721003"/>
      </p:ext>
    </p:extLst>
  </p:cSld>
  <p:clrMapOvr>
    <a:masterClrMapping/>
  </p:clrMapOvr>
  <p:transition spd="slow">
    <p:cover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 God (Gen</a:t>
            </a:r>
            <a:r>
              <a:rPr lang="en-US" dirty="0"/>
              <a:t>. 1:1; Psa. 19:1; 14:1)</a:t>
            </a:r>
            <a:endParaRPr lang="en-US" sz="4000" dirty="0"/>
          </a:p>
          <a:p>
            <a:r>
              <a:rPr lang="en-US" dirty="0" smtClean="0"/>
              <a:t>There is only one God (Eph</a:t>
            </a:r>
            <a:r>
              <a:rPr lang="en-US" dirty="0"/>
              <a:t>. 4:6; 1 Tim. 2:5; Jas. 2:19)</a:t>
            </a:r>
            <a:endParaRPr lang="en-US" sz="4000" dirty="0"/>
          </a:p>
          <a:p>
            <a:r>
              <a:rPr lang="en-US" dirty="0" smtClean="0"/>
              <a:t>The only God is the God of the Bible (</a:t>
            </a:r>
            <a:r>
              <a:rPr lang="en-US" dirty="0"/>
              <a:t>Deut. 4:39; 1 Kgs. 8:60; Isa. 44:8; 45:5, 6, 14, 18, 21, 22; 46:9; 1 Cor. </a:t>
            </a:r>
            <a:r>
              <a:rPr lang="en-US" dirty="0" smtClean="0"/>
              <a:t>8:4-6)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3329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90500" y="1308100"/>
            <a:ext cx="8726997" cy="5461000"/>
          </a:xfrm>
        </p:spPr>
        <p:txBody>
          <a:bodyPr/>
          <a:lstStyle/>
          <a:p>
            <a:r>
              <a:rPr lang="en-US" dirty="0" smtClean="0"/>
              <a:t>The Bible is inspired of God (2 </a:t>
            </a:r>
            <a:r>
              <a:rPr lang="en-US" dirty="0"/>
              <a:t>Tim. 3:16; 2 Pet. </a:t>
            </a:r>
            <a:r>
              <a:rPr lang="en-US" dirty="0" smtClean="0"/>
              <a:t>1:20-21; 1 Cor. 2:10-13)</a:t>
            </a:r>
            <a:endParaRPr lang="en-US" dirty="0"/>
          </a:p>
          <a:p>
            <a:r>
              <a:rPr lang="en-US" dirty="0" smtClean="0"/>
              <a:t>The Bible alone is inspired of God (2 Tim. </a:t>
            </a:r>
            <a:r>
              <a:rPr lang="en-US" dirty="0"/>
              <a:t>3:17; 2 Pet. </a:t>
            </a:r>
            <a:r>
              <a:rPr lang="en-US" dirty="0" smtClean="0"/>
              <a:t>1:3; Jude 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50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religious is not enough (Matt. </a:t>
            </a:r>
            <a:r>
              <a:rPr lang="en-US" smtClean="0"/>
              <a:t>7:21-23; Luke </a:t>
            </a:r>
            <a:r>
              <a:rPr lang="en-US" dirty="0"/>
              <a:t>6:46; Acts 17:22-31)</a:t>
            </a:r>
          </a:p>
          <a:p>
            <a:r>
              <a:rPr lang="en-US" dirty="0" smtClean="0"/>
              <a:t>Christianity is the only acceptable religion (John </a:t>
            </a:r>
            <a:r>
              <a:rPr lang="en-US" dirty="0"/>
              <a:t>14:6; Acts 10:1-48)</a:t>
            </a:r>
          </a:p>
        </p:txBody>
      </p:sp>
    </p:spTree>
    <p:extLst>
      <p:ext uri="{BB962C8B-B14F-4D97-AF65-F5344CB8AC3E}">
        <p14:creationId xmlns:p14="http://schemas.microsoft.com/office/powerpoint/2010/main" val="201185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There is one church (Eph</a:t>
            </a:r>
            <a:r>
              <a:rPr lang="en-US" dirty="0"/>
              <a:t>. </a:t>
            </a:r>
            <a:r>
              <a:rPr lang="en-US" dirty="0" smtClean="0"/>
              <a:t>4:4+1:22-23)</a:t>
            </a:r>
            <a:endParaRPr lang="en-US" dirty="0"/>
          </a:p>
          <a:p>
            <a:r>
              <a:rPr lang="en-US" dirty="0" smtClean="0"/>
              <a:t>There is only one church</a:t>
            </a:r>
            <a:endParaRPr lang="en-US" dirty="0"/>
          </a:p>
          <a:p>
            <a:pPr lvl="1"/>
            <a:r>
              <a:rPr lang="en-US" dirty="0" smtClean="0"/>
              <a:t>Only </a:t>
            </a:r>
            <a:r>
              <a:rPr lang="en-US" dirty="0"/>
              <a:t>one church prophesied by God (Isa. 2:2-3; Dan. 2:44)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one church promised by Jesus (Matt. 16:18-19)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one church purchased by Jesus (Acts 20:28)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one church planted by the Holy Spirit (Acts 2:36-47)</a:t>
            </a:r>
          </a:p>
          <a:p>
            <a:pPr lvl="1"/>
            <a:r>
              <a:rPr lang="en-US" dirty="0" smtClean="0"/>
              <a:t>Only </a:t>
            </a:r>
            <a:r>
              <a:rPr lang="en-US" dirty="0"/>
              <a:t>one church preached by the apostles (Eph. 4:4; </a:t>
            </a:r>
            <a:r>
              <a:rPr lang="en-US" dirty="0" smtClean="0"/>
              <a:t>1 Cor. 12:13)</a:t>
            </a:r>
            <a:endParaRPr lang="en-US" dirty="0"/>
          </a:p>
          <a:p>
            <a:r>
              <a:rPr lang="en-US" dirty="0" smtClean="0"/>
              <a:t>The one church is not a compilation of denominations (Eph. 4:4-6)</a:t>
            </a:r>
            <a:endParaRPr lang="en-US" dirty="0"/>
          </a:p>
          <a:p>
            <a:pPr lvl="1"/>
            <a:r>
              <a:rPr lang="en-US" dirty="0" smtClean="0"/>
              <a:t>Denominations </a:t>
            </a:r>
            <a:r>
              <a:rPr lang="en-US" dirty="0"/>
              <a:t>all have different </a:t>
            </a:r>
            <a:r>
              <a:rPr lang="en-US" dirty="0" smtClean="0"/>
              <a:t>origins &amp; teach </a:t>
            </a:r>
            <a:r>
              <a:rPr lang="en-US" dirty="0"/>
              <a:t>different doctrines—cannot be the ONE </a:t>
            </a:r>
            <a:r>
              <a:rPr lang="en-US" dirty="0" smtClean="0"/>
              <a:t>church</a:t>
            </a:r>
          </a:p>
          <a:p>
            <a:r>
              <a:rPr lang="en-US" dirty="0" smtClean="0"/>
              <a:t>The one church is identified by its doctrine (1 </a:t>
            </a:r>
            <a:r>
              <a:rPr lang="en-US" dirty="0"/>
              <a:t>Cor. 1:10; Gal. </a:t>
            </a:r>
            <a:r>
              <a:rPr lang="en-US" dirty="0" smtClean="0"/>
              <a:t>1:6-9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ONE CHURCH teaches what the N.T. teaches (Rev. 22:18-19; 1 Tim. 1:3)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ONE CHURCH practices what the N.T. teaches to practice (2 John 9-11)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ONE CHURCH does NOT teach or follow manmade doctrines (Mt. 15:9)</a:t>
            </a:r>
          </a:p>
          <a:p>
            <a:r>
              <a:rPr lang="en-US" dirty="0" smtClean="0"/>
              <a:t>The one church alone will enter heaven (1 </a:t>
            </a:r>
            <a:r>
              <a:rPr lang="en-US" dirty="0"/>
              <a:t>Cor. 15:24)</a:t>
            </a:r>
          </a:p>
        </p:txBody>
      </p:sp>
    </p:spTree>
    <p:extLst>
      <p:ext uri="{BB962C8B-B14F-4D97-AF65-F5344CB8AC3E}">
        <p14:creationId xmlns:p14="http://schemas.microsoft.com/office/powerpoint/2010/main" val="339957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Bible teaches </a:t>
            </a:r>
            <a:r>
              <a:rPr lang="en-US" dirty="0" smtClean="0"/>
              <a:t>salvation/eternal life is in Christ</a:t>
            </a:r>
            <a:br>
              <a:rPr lang="en-US" dirty="0" smtClean="0"/>
            </a:br>
            <a:r>
              <a:rPr lang="en-US" dirty="0" smtClean="0"/>
              <a:t>(Rom</a:t>
            </a:r>
            <a:r>
              <a:rPr lang="en-US" dirty="0"/>
              <a:t>. 6:23; Acts 4:12)</a:t>
            </a:r>
            <a:endParaRPr lang="en-US" sz="4000" dirty="0"/>
          </a:p>
          <a:p>
            <a:r>
              <a:rPr lang="en-US" dirty="0" smtClean="0"/>
              <a:t>One </a:t>
            </a:r>
            <a:r>
              <a:rPr lang="en-US" dirty="0"/>
              <a:t>must </a:t>
            </a:r>
            <a:r>
              <a:rPr lang="en-US" dirty="0" smtClean="0"/>
              <a:t>believe Jesus is God’s Son</a:t>
            </a:r>
            <a:br>
              <a:rPr lang="en-US" dirty="0" smtClean="0"/>
            </a:br>
            <a:r>
              <a:rPr lang="en-US" dirty="0" smtClean="0"/>
              <a:t>(John </a:t>
            </a:r>
            <a:r>
              <a:rPr lang="en-US" dirty="0"/>
              <a:t>1:12; 3:16-18; 20:30-31; Rom. 10:9-10)</a:t>
            </a:r>
            <a:endParaRPr lang="en-US" sz="4000" dirty="0"/>
          </a:p>
          <a:p>
            <a:r>
              <a:rPr lang="en-US" dirty="0" smtClean="0"/>
              <a:t>One </a:t>
            </a:r>
            <a:r>
              <a:rPr lang="en-US" dirty="0"/>
              <a:t>must </a:t>
            </a:r>
            <a:r>
              <a:rPr lang="en-US" dirty="0" smtClean="0"/>
              <a:t>repent of his sins and unto life</a:t>
            </a:r>
            <a:br>
              <a:rPr lang="en-US" dirty="0" smtClean="0"/>
            </a:br>
            <a:r>
              <a:rPr lang="en-US" dirty="0" smtClean="0"/>
              <a:t>(Acts </a:t>
            </a:r>
            <a:r>
              <a:rPr lang="en-US" dirty="0"/>
              <a:t>2:38; 3:19; 11:18; 17:30)</a:t>
            </a:r>
            <a:endParaRPr lang="en-US" sz="4000" dirty="0"/>
          </a:p>
          <a:p>
            <a:r>
              <a:rPr lang="en-US" dirty="0" smtClean="0"/>
              <a:t>One </a:t>
            </a:r>
            <a:r>
              <a:rPr lang="en-US" dirty="0"/>
              <a:t>must </a:t>
            </a:r>
            <a:r>
              <a:rPr lang="en-US" dirty="0" smtClean="0"/>
              <a:t>confess his faith in Jesus Christ</a:t>
            </a:r>
            <a:br>
              <a:rPr lang="en-US" dirty="0" smtClean="0"/>
            </a:br>
            <a:r>
              <a:rPr lang="en-US" dirty="0" smtClean="0"/>
              <a:t>(Rom</a:t>
            </a:r>
            <a:r>
              <a:rPr lang="en-US" dirty="0"/>
              <a:t>. 10:9-10; Phil. 2:10)</a:t>
            </a:r>
            <a:endParaRPr lang="en-US" sz="4000" dirty="0"/>
          </a:p>
          <a:p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must </a:t>
            </a:r>
            <a:r>
              <a:rPr lang="en-US" dirty="0" smtClean="0"/>
              <a:t>be baptized INTO Christ</a:t>
            </a:r>
            <a:br>
              <a:rPr lang="en-US" dirty="0" smtClean="0"/>
            </a:br>
            <a:r>
              <a:rPr lang="en-US" dirty="0" smtClean="0"/>
              <a:t>(Rom</a:t>
            </a:r>
            <a:r>
              <a:rPr lang="en-US" dirty="0"/>
              <a:t>. 6:3; Gal. 3:27; Acts 2:38)</a:t>
            </a:r>
            <a:endParaRPr lang="en-US" sz="4000" dirty="0"/>
          </a:p>
          <a:p>
            <a:r>
              <a:rPr lang="en-US" dirty="0"/>
              <a:t>Only </a:t>
            </a:r>
            <a:r>
              <a:rPr lang="en-US" dirty="0" smtClean="0"/>
              <a:t>then is </a:t>
            </a:r>
            <a:r>
              <a:rPr lang="en-US" dirty="0"/>
              <a:t>one saved </a:t>
            </a:r>
            <a:r>
              <a:rPr lang="en-US" dirty="0" smtClean="0"/>
              <a:t>and </a:t>
            </a:r>
            <a:r>
              <a:rPr lang="en-US" dirty="0"/>
              <a:t>registered in heaven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(Mark 16:16; Heb</a:t>
            </a:r>
            <a:r>
              <a:rPr lang="en-US" dirty="0"/>
              <a:t>. 12:23)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2090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Christian must navigate the narrow path (Mt. 7:13-14)</a:t>
            </a:r>
          </a:p>
          <a:p>
            <a:r>
              <a:rPr lang="en-US" dirty="0" smtClean="0"/>
              <a:t>A Christian must remain faithful (Rev. 2:10)</a:t>
            </a:r>
          </a:p>
          <a:p>
            <a:r>
              <a:rPr lang="en-US" dirty="0" smtClean="0"/>
              <a:t>A Christian must walk with Jesus (1 John 1:7)</a:t>
            </a:r>
          </a:p>
          <a:p>
            <a:r>
              <a:rPr lang="en-US" dirty="0" smtClean="0"/>
              <a:t>A Christian must conform himself to the image of Jesus (Rom. 12:1-2)</a:t>
            </a:r>
          </a:p>
          <a:p>
            <a:r>
              <a:rPr lang="en-US" dirty="0" smtClean="0"/>
              <a:t>A Christian must always abound in the Lord’s work </a:t>
            </a:r>
            <a:br>
              <a:rPr lang="en-US" dirty="0" smtClean="0"/>
            </a:br>
            <a:r>
              <a:rPr lang="en-US" dirty="0" smtClean="0"/>
              <a:t>(1 Cor. 15:58)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0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1247</TotalTime>
  <Words>400</Words>
  <Application>Microsoft Office PowerPoint</Application>
  <PresentationFormat>On-screen Show (4:3)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Palm Beach Lakes church of Christ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15</cp:revision>
  <dcterms:created xsi:type="dcterms:W3CDTF">2018-02-17T14:53:00Z</dcterms:created>
  <dcterms:modified xsi:type="dcterms:W3CDTF">2018-02-18T13:37:30Z</dcterms:modified>
</cp:coreProperties>
</file>