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7" r:id="rId4"/>
    <p:sldId id="286" r:id="rId5"/>
    <p:sldId id="292" r:id="rId6"/>
    <p:sldId id="297" r:id="rId7"/>
    <p:sldId id="304" r:id="rId8"/>
    <p:sldId id="309" r:id="rId9"/>
    <p:sldId id="31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6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976-AAEC-442C-9D2E-72C898EBA167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6389-3AAB-43E1-B3F3-587077CA8D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8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976-AAEC-442C-9D2E-72C898EBA167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6389-3AAB-43E1-B3F3-587077CA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2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976-AAEC-442C-9D2E-72C898EBA167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6389-3AAB-43E1-B3F3-587077CA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8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6" y="1426546"/>
            <a:ext cx="8874578" cy="803049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874578" cy="454706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26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976-AAEC-442C-9D2E-72C898EBA167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6389-3AAB-43E1-B3F3-587077CA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976-AAEC-442C-9D2E-72C898EBA167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6389-3AAB-43E1-B3F3-587077CA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4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976-AAEC-442C-9D2E-72C898EBA167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6389-3AAB-43E1-B3F3-587077CA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976-AAEC-442C-9D2E-72C898EBA167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6389-3AAB-43E1-B3F3-587077CA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1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976-AAEC-442C-9D2E-72C898EBA167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6389-3AAB-43E1-B3F3-587077CA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976-AAEC-442C-9D2E-72C898EBA167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6389-3AAB-43E1-B3F3-587077CA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7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976-AAEC-442C-9D2E-72C898EBA167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6389-3AAB-43E1-B3F3-587077CA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5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41976-AAEC-442C-9D2E-72C898EBA167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06389-3AAB-43E1-B3F3-587077CA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7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7162" y="6245576"/>
            <a:ext cx="7400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</a:rPr>
              <a:t>Psalm 19:1-3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224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5" y="1528757"/>
            <a:ext cx="87725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>
              <a:solidFill>
                <a:schemeClr val="bg1"/>
              </a:solidFill>
            </a:endParaRPr>
          </a:p>
          <a:p>
            <a:pPr algn="just"/>
            <a:r>
              <a:rPr lang="en-US" sz="3200" b="1" dirty="0">
                <a:solidFill>
                  <a:schemeClr val="bg1"/>
                </a:solidFill>
              </a:rPr>
              <a:t>  1  The heavens declare the glory of God, and the sky above proclaims his handiwork. </a:t>
            </a:r>
          </a:p>
          <a:p>
            <a:pPr algn="just"/>
            <a:r>
              <a:rPr lang="en-US" sz="3200" b="1" dirty="0">
                <a:solidFill>
                  <a:schemeClr val="bg1"/>
                </a:solidFill>
              </a:rPr>
              <a:t>  2  Day to day pours out speech, and night to night reveals knowledge. </a:t>
            </a:r>
          </a:p>
          <a:p>
            <a:pPr algn="just"/>
            <a:r>
              <a:rPr lang="en-US" sz="3200" b="1" dirty="0">
                <a:solidFill>
                  <a:schemeClr val="bg1"/>
                </a:solidFill>
              </a:rPr>
              <a:t>  3  There is no speech, nor are there words, whose voice is not heard.</a:t>
            </a:r>
          </a:p>
          <a:p>
            <a:pPr algn="just"/>
            <a:r>
              <a:rPr lang="en-US" sz="3200" b="1" dirty="0">
                <a:solidFill>
                  <a:schemeClr val="bg1"/>
                </a:solidFill>
              </a:rPr>
              <a:t>					Psalm 19:1-3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1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5" y="1528757"/>
            <a:ext cx="87725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Definition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Many “powers” &amp; “forces” in this world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Is there a SUPREME power in our universe?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If there is, has He revealed Himself to us?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If there is, has He revealed Himself to me &amp; you?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If there is, am I accountable to Him?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Many gods exist: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“Mother nature”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Idols of wood and metal—results in polytheism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Idols of green paper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God is simply a combination of all gods</a:t>
            </a:r>
          </a:p>
        </p:txBody>
      </p:sp>
    </p:spTree>
    <p:extLst>
      <p:ext uri="{BB962C8B-B14F-4D97-AF65-F5344CB8AC3E}">
        <p14:creationId xmlns:p14="http://schemas.microsoft.com/office/powerpoint/2010/main" val="69462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5" y="1557333"/>
            <a:ext cx="87725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Evidence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Something is—something is eternal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Only two possible “somethings”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Matter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Mind</a:t>
            </a:r>
          </a:p>
        </p:txBody>
      </p:sp>
    </p:spTree>
    <p:extLst>
      <p:ext uri="{BB962C8B-B14F-4D97-AF65-F5344CB8AC3E}">
        <p14:creationId xmlns:p14="http://schemas.microsoft.com/office/powerpoint/2010/main" val="74461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5" y="1557333"/>
            <a:ext cx="877252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Evidence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Something is—something is eternal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Only two possible “somethings”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God is: design demands a designer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A house demands a builder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A watch demands a watchmaker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A camera demands a maker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A heart machine demands a builder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A computer &amp; a brain demands designer</a:t>
            </a:r>
          </a:p>
        </p:txBody>
      </p:sp>
    </p:spTree>
    <p:extLst>
      <p:ext uri="{BB962C8B-B14F-4D97-AF65-F5344CB8AC3E}">
        <p14:creationId xmlns:p14="http://schemas.microsoft.com/office/powerpoint/2010/main" val="1755177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5" y="1557333"/>
            <a:ext cx="877252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Evidence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Something is—something is eternal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Only two possible “somethings”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God is: design demands a designer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God is: movement demands a mover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God is: life demands a life-giver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 Therefore some “Mind” has always been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1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5" y="1557333"/>
            <a:ext cx="8772525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</a:rPr>
              <a:t>Evidence That God is the God of the Bible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By creation you can know there is a Builder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But creation cannot teach us His will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Examine origin of all religions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Examine founders of all religions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Is there evidence of Supreme One in them?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Jesus is evidence of Christianity’s uniqueness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Jesus is a man of history—Bible is unique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8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5" y="1557333"/>
            <a:ext cx="877252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A Challenge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The folly of not considering this topic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Read the Bible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To see Jesus is to see God—merciful, kind, compassionate, resurrected, the only way    to heaven, started a church &amp; the final Judge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“Come and see” – we want to help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Jesus promised an eternal, unchanging church—is that church in this place?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27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5" y="1557333"/>
            <a:ext cx="877252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What Does He Expect of 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Study His word, to hear Him		Rom. 10:17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To believe that Jesus is Lord		Rom. 10:9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To repent, commit to Him		Acts 17:30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To confess you believe in Him	Rom. 10:10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To be immersed into Him		Acts 2:38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To serve Him faithfully			Rev. 2:10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39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</TotalTime>
  <Words>383</Words>
  <Application>Microsoft Office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Cindy Nelson</cp:lastModifiedBy>
  <cp:revision>15</cp:revision>
  <dcterms:created xsi:type="dcterms:W3CDTF">2018-01-30T20:50:30Z</dcterms:created>
  <dcterms:modified xsi:type="dcterms:W3CDTF">2018-02-12T15:59:44Z</dcterms:modified>
</cp:coreProperties>
</file>