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8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2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1895302"/>
            <a:ext cx="8124652" cy="456429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1895302"/>
            <a:ext cx="8124652" cy="456429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1895302"/>
            <a:ext cx="8124652" cy="456429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5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1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A8AB-1E66-4CD7-AAEB-5CC4A15820E1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963D-E88C-451D-B06B-60716FD2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6109" y="624988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Romans 5:1-4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2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3" y="1895302"/>
            <a:ext cx="8142735" cy="4564294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Ultimately, Storms Are the Result of Free Will (Josh. 24:15; Matt. 23:37; Rev. 22:17)</a:t>
            </a:r>
          </a:p>
          <a:p>
            <a:pPr lvl="1"/>
            <a:r>
              <a:rPr lang="en-US" dirty="0" smtClean="0"/>
              <a:t>Granting us free will is an expression of God’s love</a:t>
            </a:r>
          </a:p>
          <a:p>
            <a:pPr lvl="1"/>
            <a:r>
              <a:rPr lang="en-US" dirty="0" smtClean="0"/>
              <a:t>His love gives man power to make &amp; live with his own choices </a:t>
            </a:r>
          </a:p>
          <a:p>
            <a:r>
              <a:rPr lang="en-US" sz="2600" dirty="0" smtClean="0"/>
              <a:t>Practically, Storms Are the Result </a:t>
            </a:r>
            <a:r>
              <a:rPr lang="en-US" sz="2600" smtClean="0"/>
              <a:t>of Man’s Choices </a:t>
            </a:r>
            <a:r>
              <a:rPr lang="en-US" sz="2600" dirty="0" smtClean="0"/>
              <a:t>(Sins)</a:t>
            </a:r>
            <a:endParaRPr lang="en-US" sz="3900" dirty="0" smtClean="0"/>
          </a:p>
          <a:p>
            <a:pPr lvl="1"/>
            <a:r>
              <a:rPr lang="en-US" dirty="0" smtClean="0"/>
              <a:t>Some Storms Are Due to PERSONAL CHOICES/SINS – </a:t>
            </a:r>
            <a:br>
              <a:rPr lang="en-US" dirty="0" smtClean="0"/>
            </a:br>
            <a:r>
              <a:rPr lang="en-US" dirty="0" smtClean="0"/>
              <a:t>Mine (Judg. 6:1; 1 Pet. 4:15; Jas. 1:14)</a:t>
            </a:r>
          </a:p>
          <a:p>
            <a:pPr lvl="1"/>
            <a:r>
              <a:rPr lang="en-US" dirty="0" smtClean="0"/>
              <a:t>Some Storms Are Due to PEOPLE’S CHOICES/SINS – Contemporaries (Gen. 50:20; Matt. 26:46-50; 1 Cor. 5:6)</a:t>
            </a:r>
          </a:p>
          <a:p>
            <a:pPr lvl="1"/>
            <a:r>
              <a:rPr lang="en-US" dirty="0" smtClean="0"/>
              <a:t>Some Storms Are Due to PAST CHOICES/SINS – </a:t>
            </a:r>
            <a:br>
              <a:rPr lang="en-US" dirty="0" smtClean="0"/>
            </a:br>
            <a:r>
              <a:rPr lang="en-US" dirty="0" smtClean="0"/>
              <a:t>Forefathers (Rom. 5:12; 8:18-22; 1:24-27)</a:t>
            </a:r>
          </a:p>
          <a:p>
            <a:r>
              <a:rPr lang="en-US" sz="2600" dirty="0" smtClean="0"/>
              <a:t>Occasionally, Storms Are the Result of Natural Laws (</a:t>
            </a:r>
            <a:r>
              <a:rPr lang="en-US" sz="2600" dirty="0" err="1" smtClean="0"/>
              <a:t>Lk</a:t>
            </a:r>
            <a:r>
              <a:rPr lang="en-US" sz="2600" dirty="0" smtClean="0"/>
              <a:t>. 13:4)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50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257" y="1895302"/>
            <a:ext cx="8352461" cy="4564294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Storms </a:t>
            </a:r>
            <a:r>
              <a:rPr lang="en-US" sz="2300" dirty="0"/>
              <a:t>Help Us to Learn (Phil. 4:11-13)</a:t>
            </a:r>
          </a:p>
          <a:p>
            <a:r>
              <a:rPr lang="en-US" sz="2300" dirty="0" smtClean="0"/>
              <a:t>Storms </a:t>
            </a:r>
            <a:r>
              <a:rPr lang="en-US" sz="2300" dirty="0"/>
              <a:t>Help Us to Remember Our Human Frailty </a:t>
            </a:r>
            <a:r>
              <a:rPr lang="en-US" sz="2300" dirty="0" smtClean="0"/>
              <a:t>(Book of Job)</a:t>
            </a:r>
            <a:endParaRPr lang="en-US" sz="2300" dirty="0"/>
          </a:p>
          <a:p>
            <a:r>
              <a:rPr lang="en-US" sz="2300" dirty="0" smtClean="0"/>
              <a:t>Storms </a:t>
            </a:r>
            <a:r>
              <a:rPr lang="en-US" sz="2300" dirty="0"/>
              <a:t>Help Us to Focus on (Turn to) God (Psa. 18:6; 56:3)</a:t>
            </a:r>
          </a:p>
          <a:p>
            <a:r>
              <a:rPr lang="en-US" sz="2300" dirty="0" smtClean="0"/>
              <a:t>Storms </a:t>
            </a:r>
            <a:r>
              <a:rPr lang="en-US" sz="2300" dirty="0"/>
              <a:t>Help Us to Recognize True Value </a:t>
            </a:r>
            <a:r>
              <a:rPr lang="en-US" sz="2300" dirty="0" smtClean="0"/>
              <a:t>(2 Cor. 4:7-12; Phil. 1:12)</a:t>
            </a:r>
            <a:endParaRPr lang="en-US" sz="2300" dirty="0"/>
          </a:p>
          <a:p>
            <a:r>
              <a:rPr lang="en-US" sz="2300" dirty="0" smtClean="0"/>
              <a:t>Storms </a:t>
            </a:r>
            <a:r>
              <a:rPr lang="en-US" sz="2300" dirty="0"/>
              <a:t>Help Us to Help Others (Heb. 2:18; 2 Cor. 1:3-7)</a:t>
            </a:r>
          </a:p>
          <a:p>
            <a:r>
              <a:rPr lang="en-US" sz="2300" dirty="0" smtClean="0"/>
              <a:t>Storms </a:t>
            </a:r>
            <a:r>
              <a:rPr lang="en-US" sz="2300" dirty="0"/>
              <a:t>Help Us to Be Humble (2 Cor. 12:7)</a:t>
            </a:r>
          </a:p>
          <a:p>
            <a:r>
              <a:rPr lang="en-US" sz="2300" dirty="0" smtClean="0"/>
              <a:t>Storms </a:t>
            </a:r>
            <a:r>
              <a:rPr lang="en-US" sz="2300" dirty="0"/>
              <a:t>Help Us to Build Our Faith and Character (1 </a:t>
            </a:r>
            <a:r>
              <a:rPr lang="en-US" sz="2300" dirty="0" smtClean="0"/>
              <a:t>Pet. </a:t>
            </a:r>
            <a:r>
              <a:rPr lang="en-US" sz="2300" dirty="0"/>
              <a:t>1:6-7)</a:t>
            </a:r>
          </a:p>
          <a:p>
            <a:r>
              <a:rPr lang="en-US" sz="2300" dirty="0" smtClean="0"/>
              <a:t>Storms </a:t>
            </a:r>
            <a:r>
              <a:rPr lang="en-US" sz="2300" dirty="0"/>
              <a:t>Help Us to Perfect Our Endurance Level (Rom. </a:t>
            </a:r>
            <a:r>
              <a:rPr lang="en-US" sz="2300" dirty="0" smtClean="0"/>
              <a:t>5:3)</a:t>
            </a:r>
            <a:endParaRPr lang="en-US" sz="2300" dirty="0"/>
          </a:p>
          <a:p>
            <a:r>
              <a:rPr lang="en-US" sz="2300" dirty="0" smtClean="0"/>
              <a:t>Storms </a:t>
            </a:r>
            <a:r>
              <a:rPr lang="en-US" sz="2300" dirty="0"/>
              <a:t>Help Us to Long for Heaven (Rom. 8:18; 2 Cor. 5:8)</a:t>
            </a:r>
          </a:p>
        </p:txBody>
      </p:sp>
    </p:spTree>
    <p:extLst>
      <p:ext uri="{BB962C8B-B14F-4D97-AF65-F5344CB8AC3E}">
        <p14:creationId xmlns:p14="http://schemas.microsoft.com/office/powerpoint/2010/main" val="5508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1970842"/>
            <a:ext cx="8124652" cy="4488753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/>
            <a:r>
              <a:rPr lang="en-US" dirty="0" smtClean="0"/>
              <a:t>God will forgive all of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Trust God and be faithful to Him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7735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271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2017-09-23T01:58:25Z</dcterms:created>
  <dcterms:modified xsi:type="dcterms:W3CDTF">2018-01-07T21:21:12Z</dcterms:modified>
</cp:coreProperties>
</file>