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61" r:id="rId3"/>
    <p:sldId id="262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7591"/>
            <a:ext cx="9143999" cy="332494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dirty="0"/>
              <a:t>The Close of a Book on Hope and Grace</a:t>
            </a:r>
            <a:endParaRPr lang="en-US" sz="40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5:10-14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631"/>
            <a:ext cx="9144000" cy="779462"/>
          </a:xfrm>
        </p:spPr>
        <p:txBody>
          <a:bodyPr>
            <a:normAutofit/>
          </a:bodyPr>
          <a:lstStyle/>
          <a:p>
            <a:r>
              <a:rPr lang="en-US" sz="4000" dirty="0"/>
              <a:t>The Close of a Book on Hope and Grace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Book Closes with…Perspective (5:10a)</a:t>
            </a:r>
            <a:endParaRPr lang="en-US" sz="4000" dirty="0"/>
          </a:p>
          <a:p>
            <a:pPr lvl="1"/>
            <a:r>
              <a:rPr lang="en-US" dirty="0"/>
              <a:t>Suffering is for “a little while” (cf. Rom. 8:18; 2 Cor. </a:t>
            </a:r>
            <a:r>
              <a:rPr lang="en-US" dirty="0" smtClean="0"/>
              <a:t>4:16-18</a:t>
            </a:r>
            <a:r>
              <a:rPr lang="en-US" dirty="0"/>
              <a:t>)</a:t>
            </a:r>
            <a:endParaRPr lang="en-US" sz="3600" dirty="0"/>
          </a:p>
          <a:p>
            <a:pPr lvl="1"/>
            <a:r>
              <a:rPr lang="en-US" dirty="0"/>
              <a:t>Heavenly glory is “eternal” (cf. 2 Cor. 4:17-18; Matt. 25:46)</a:t>
            </a:r>
            <a:endParaRPr lang="en-US" sz="3600" dirty="0"/>
          </a:p>
          <a:p>
            <a:pPr lvl="1"/>
            <a:r>
              <a:rPr lang="en-US" dirty="0"/>
              <a:t>The eternal glory is only for those who are “in Christ</a:t>
            </a:r>
            <a:r>
              <a:rPr lang="en-US" dirty="0" smtClean="0"/>
              <a:t>”</a:t>
            </a:r>
          </a:p>
          <a:p>
            <a:pPr lvl="0"/>
            <a:r>
              <a:rPr lang="en-US" dirty="0"/>
              <a:t>The Book Closes with…Promises (5:10b)</a:t>
            </a:r>
            <a:endParaRPr lang="en-US" sz="4000" dirty="0"/>
          </a:p>
          <a:p>
            <a:pPr lvl="1"/>
            <a:r>
              <a:rPr lang="en-US" dirty="0"/>
              <a:t>The God of all grace will Himself “perfect” you</a:t>
            </a:r>
            <a:endParaRPr lang="en-US" sz="3600" dirty="0"/>
          </a:p>
          <a:p>
            <a:pPr lvl="2"/>
            <a:r>
              <a:rPr lang="en-US" dirty="0"/>
              <a:t>To put in order, mend, repair, complete, make whole</a:t>
            </a:r>
            <a:endParaRPr lang="en-US" sz="3200" dirty="0"/>
          </a:p>
          <a:p>
            <a:pPr lvl="1"/>
            <a:r>
              <a:rPr lang="en-US" dirty="0"/>
              <a:t>The God of all grace will Himself “establish” you</a:t>
            </a:r>
            <a:endParaRPr lang="en-US" sz="3600" dirty="0"/>
          </a:p>
          <a:p>
            <a:pPr lvl="2"/>
            <a:r>
              <a:rPr lang="en-US" dirty="0"/>
              <a:t>To confirm, set up, make secure, make fast, fix firmly in place, support</a:t>
            </a:r>
            <a:endParaRPr lang="en-US" sz="3200" dirty="0"/>
          </a:p>
          <a:p>
            <a:pPr lvl="1"/>
            <a:r>
              <a:rPr lang="en-US" dirty="0"/>
              <a:t>The God of all grace will Himself “strengthen” you</a:t>
            </a:r>
            <a:endParaRPr lang="en-US" sz="3600" dirty="0"/>
          </a:p>
          <a:p>
            <a:pPr lvl="2"/>
            <a:r>
              <a:rPr lang="en-US" dirty="0"/>
              <a:t>To make strong, impart strength, in order to resist attack</a:t>
            </a:r>
            <a:endParaRPr lang="en-US" sz="3200" dirty="0"/>
          </a:p>
          <a:p>
            <a:pPr lvl="1"/>
            <a:r>
              <a:rPr lang="en-US" dirty="0"/>
              <a:t>The God of all grace will Himself “settle” you</a:t>
            </a:r>
            <a:endParaRPr lang="en-US" sz="3600" dirty="0"/>
          </a:p>
          <a:p>
            <a:pPr lvl="2"/>
            <a:r>
              <a:rPr lang="en-US" dirty="0"/>
              <a:t>To make a foundation, provide solid foundation, ground </a:t>
            </a:r>
            <a:r>
              <a:rPr lang="en-US" dirty="0" smtClean="0"/>
              <a:t>firmly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250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631"/>
            <a:ext cx="9144000" cy="779462"/>
          </a:xfrm>
        </p:spPr>
        <p:txBody>
          <a:bodyPr>
            <a:normAutofit/>
          </a:bodyPr>
          <a:lstStyle/>
          <a:p>
            <a:r>
              <a:rPr lang="en-US" sz="4000" dirty="0"/>
              <a:t>The Close of a Book on Hope and Grace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828116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Book Closes with…Praise (5:11)</a:t>
            </a:r>
            <a:endParaRPr lang="en-US" sz="4000" dirty="0"/>
          </a:p>
          <a:p>
            <a:pPr lvl="1"/>
            <a:r>
              <a:rPr lang="en-US" dirty="0"/>
              <a:t>Praising God should be </a:t>
            </a:r>
            <a:r>
              <a:rPr lang="en-US" dirty="0" smtClean="0"/>
              <a:t>our natural </a:t>
            </a:r>
            <a:r>
              <a:rPr lang="en-US" dirty="0"/>
              <a:t>inclination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In all things” God must “be glorified” (4:11)</a:t>
            </a:r>
            <a:endParaRPr lang="en-US" sz="3600" dirty="0"/>
          </a:p>
          <a:p>
            <a:pPr lvl="1"/>
            <a:r>
              <a:rPr lang="en-US" dirty="0"/>
              <a:t>For all time and in all </a:t>
            </a:r>
            <a:r>
              <a:rPr lang="en-US" dirty="0" smtClean="0"/>
              <a:t>ages, </a:t>
            </a:r>
            <a:r>
              <a:rPr lang="en-US" dirty="0"/>
              <a:t>God has “dominion” (power)</a:t>
            </a:r>
            <a:endParaRPr lang="en-US" sz="3600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Book Closes with…Purpose (5:12)</a:t>
            </a:r>
            <a:endParaRPr lang="en-US" sz="4000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exhort and testify to </a:t>
            </a:r>
            <a:r>
              <a:rPr lang="en-US" dirty="0" smtClean="0"/>
              <a:t>readers </a:t>
            </a:r>
            <a:r>
              <a:rPr lang="en-US" dirty="0"/>
              <a:t>who were suffering persecution</a:t>
            </a:r>
            <a:endParaRPr lang="en-US" sz="3600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confirm the truths of the </a:t>
            </a:r>
            <a:r>
              <a:rPr lang="en-US" dirty="0" smtClean="0"/>
              <a:t>gospel = “</a:t>
            </a:r>
            <a:r>
              <a:rPr lang="en-US" dirty="0"/>
              <a:t>the true grace of God”</a:t>
            </a:r>
            <a:endParaRPr lang="en-US" sz="3600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urge Christians to take their stand in and for the gospel</a:t>
            </a:r>
            <a:endParaRPr lang="en-US" sz="3600" dirty="0"/>
          </a:p>
          <a:p>
            <a:pPr lvl="0"/>
            <a:r>
              <a:rPr lang="en-US" dirty="0"/>
              <a:t>The Book Closes with…Partings (5:13-14)</a:t>
            </a:r>
            <a:endParaRPr lang="en-US" sz="4000" dirty="0"/>
          </a:p>
          <a:p>
            <a:pPr lvl="1"/>
            <a:r>
              <a:rPr lang="en-US" dirty="0"/>
              <a:t>Brethren need the encouragement from one another (5:13)</a:t>
            </a:r>
            <a:endParaRPr lang="en-US" sz="3600" dirty="0"/>
          </a:p>
          <a:p>
            <a:pPr lvl="1"/>
            <a:r>
              <a:rPr lang="en-US" dirty="0"/>
              <a:t>Brethren need the sincere love from one another (5:14a)</a:t>
            </a:r>
            <a:endParaRPr lang="en-US" sz="3600" dirty="0"/>
          </a:p>
          <a:p>
            <a:pPr lvl="1"/>
            <a:r>
              <a:rPr lang="en-US" dirty="0"/>
              <a:t>Brethren need </a:t>
            </a:r>
            <a:r>
              <a:rPr lang="en-US"/>
              <a:t>the </a:t>
            </a:r>
            <a:r>
              <a:rPr lang="en-US" smtClean="0"/>
              <a:t>peace </a:t>
            </a:r>
            <a:r>
              <a:rPr lang="en-US" dirty="0"/>
              <a:t>that is only found in Christ (5:14b)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78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have God’s hope and grace?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4687</TotalTime>
  <Words>403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Wingdings</vt:lpstr>
      <vt:lpstr>Office Theme</vt:lpstr>
      <vt:lpstr>The Close of a Book on Hope and Grace</vt:lpstr>
      <vt:lpstr>The Close of a Book on Hope and Grace</vt:lpstr>
      <vt:lpstr>The Close of a Book on Hope and Grace</vt:lpstr>
      <vt:lpstr>Do you have God’s hope and grace?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63</cp:revision>
  <dcterms:created xsi:type="dcterms:W3CDTF">2016-12-23T01:06:17Z</dcterms:created>
  <dcterms:modified xsi:type="dcterms:W3CDTF">2017-12-24T13:46:01Z</dcterms:modified>
</cp:coreProperties>
</file>