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5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8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6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9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1188720"/>
            <a:ext cx="8495607" cy="5436524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4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1188720"/>
            <a:ext cx="8495607" cy="5436524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6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1188720"/>
            <a:ext cx="8495607" cy="5436524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7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1188720"/>
            <a:ext cx="8495607" cy="5436524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3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5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C1EF-82B1-4D11-BAB2-BBD86F1543AB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EFC5-8924-4A1F-B6B7-33A614E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7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1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</a:t>
            </a:r>
            <a:r>
              <a:rPr lang="en-US" dirty="0"/>
              <a:t>the victor’s </a:t>
            </a:r>
            <a:r>
              <a:rPr lang="en-US" dirty="0" smtClean="0"/>
              <a:t>crown: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crown of life (Rev. 2:10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Receive </a:t>
            </a:r>
            <a:r>
              <a:rPr lang="en-US" dirty="0"/>
              <a:t>the victor’s </a:t>
            </a:r>
            <a:r>
              <a:rPr lang="en-US" dirty="0" smtClean="0"/>
              <a:t>clothing:</a:t>
            </a:r>
            <a:br>
              <a:rPr lang="en-US" dirty="0" smtClean="0"/>
            </a:br>
            <a:r>
              <a:rPr lang="en-US" dirty="0" smtClean="0"/>
              <a:t>White garments/robe </a:t>
            </a:r>
            <a:r>
              <a:rPr lang="en-US" dirty="0"/>
              <a:t>(Rev. </a:t>
            </a:r>
            <a:r>
              <a:rPr lang="en-US" dirty="0" smtClean="0"/>
              <a:t>3:5; 6:11)</a:t>
            </a:r>
            <a:endParaRPr lang="en-US" dirty="0"/>
          </a:p>
          <a:p>
            <a:r>
              <a:rPr lang="en-US" dirty="0" smtClean="0"/>
              <a:t>Receive </a:t>
            </a:r>
            <a:r>
              <a:rPr lang="en-US" dirty="0"/>
              <a:t>the victor’s </a:t>
            </a:r>
            <a:r>
              <a:rPr lang="en-US" dirty="0" smtClean="0"/>
              <a:t>city: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holy city of God (Rev. 3:12; 21:1-27)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Rejoicing </a:t>
            </a:r>
            <a:r>
              <a:rPr lang="en-US" dirty="0"/>
              <a:t>because of what is </a:t>
            </a:r>
            <a:r>
              <a:rPr lang="en-US" dirty="0" smtClean="0"/>
              <a:t>there: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presence of God (21:3)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face of God (22:4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light of God (21:23; 22:5)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glory of God (21:11, 23)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throne of God (4:2-11; 22:1-3)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people of God (</a:t>
            </a:r>
            <a:r>
              <a:rPr lang="en-US" dirty="0" smtClean="0"/>
              <a:t>21:3, 27; 22:3)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Rejoicing </a:t>
            </a:r>
            <a:r>
              <a:rPr lang="en-US" dirty="0"/>
              <a:t>because of what is NOT </a:t>
            </a:r>
            <a:r>
              <a:rPr lang="en-US" dirty="0" smtClean="0"/>
              <a:t>there: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tears </a:t>
            </a:r>
            <a:r>
              <a:rPr lang="en-US" dirty="0" smtClean="0"/>
              <a:t>(</a:t>
            </a:r>
            <a:r>
              <a:rPr lang="en-US" dirty="0"/>
              <a:t>Rev. 21:4)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death or despair </a:t>
            </a:r>
            <a:r>
              <a:rPr lang="en-US" dirty="0" smtClean="0"/>
              <a:t>(</a:t>
            </a:r>
            <a:r>
              <a:rPr lang="en-US" dirty="0"/>
              <a:t>Rev. 21:4)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sorrow or grief (Rev. 21:4)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crying </a:t>
            </a:r>
            <a:r>
              <a:rPr lang="en-US" dirty="0" smtClean="0"/>
              <a:t>(</a:t>
            </a:r>
            <a:r>
              <a:rPr lang="en-US" dirty="0"/>
              <a:t>Rev. 21:4)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pain (Rev. 21:4)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sun or moon </a:t>
            </a:r>
            <a:r>
              <a:rPr lang="en-US" dirty="0" smtClean="0"/>
              <a:t>(</a:t>
            </a:r>
            <a:r>
              <a:rPr lang="en-US" dirty="0"/>
              <a:t>21:23; 22:5)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lamp (22:5)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night </a:t>
            </a:r>
            <a:r>
              <a:rPr lang="en-US" dirty="0" smtClean="0"/>
              <a:t>(</a:t>
            </a:r>
            <a:r>
              <a:rPr lang="en-US" dirty="0"/>
              <a:t>21:25; 22:5)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person or thing to adversely influence us (21:27)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curse (22:3)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lies (21:8, 27; 22:15)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sin 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No </a:t>
            </a:r>
            <a:r>
              <a:rPr lang="en-US" dirty="0"/>
              <a:t>byproducts of sin</a:t>
            </a:r>
          </a:p>
        </p:txBody>
      </p:sp>
    </p:spTree>
    <p:extLst>
      <p:ext uri="{BB962C8B-B14F-4D97-AF65-F5344CB8AC3E}">
        <p14:creationId xmlns:p14="http://schemas.microsoft.com/office/powerpoint/2010/main" val="42001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Celebrating </a:t>
            </a:r>
            <a:r>
              <a:rPr lang="en-US" dirty="0"/>
              <a:t>and worshiping God (4:2-11; 5:8-14; 11:16-18; 14:1-5; 15:2-4; 19:1, </a:t>
            </a:r>
            <a:r>
              <a:rPr lang="en-US" dirty="0" smtClean="0"/>
              <a:t>4-6)</a:t>
            </a:r>
            <a:endParaRPr lang="en-US" dirty="0"/>
          </a:p>
          <a:p>
            <a:r>
              <a:rPr lang="en-US" dirty="0" smtClean="0"/>
              <a:t>Celebrating </a:t>
            </a:r>
            <a:r>
              <a:rPr lang="en-US" dirty="0"/>
              <a:t>and serving God (1:1; 7:15; 22:3, 6)</a:t>
            </a:r>
          </a:p>
          <a:p>
            <a:r>
              <a:rPr lang="en-US" dirty="0" smtClean="0"/>
              <a:t>Celebrating </a:t>
            </a:r>
            <a:r>
              <a:rPr lang="en-US" dirty="0"/>
              <a:t>and reigning with God (22:5; cf. 3:21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</a:t>
            </a:r>
            <a:r>
              <a:rPr lang="en-US" dirty="0"/>
              <a:t>thirst for it </a:t>
            </a:r>
            <a:r>
              <a:rPr lang="en-US" dirty="0" smtClean="0"/>
              <a:t>(</a:t>
            </a:r>
            <a:r>
              <a:rPr lang="en-US" dirty="0"/>
              <a:t>21:6; 22:17)</a:t>
            </a:r>
          </a:p>
          <a:p>
            <a:r>
              <a:rPr lang="en-US" dirty="0" smtClean="0"/>
              <a:t>Must </a:t>
            </a:r>
            <a:r>
              <a:rPr lang="en-US" dirty="0"/>
              <a:t>overcome sin &amp; the devil (21:7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be saved (21:24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By believing Jesus is God’s Son (Acts 16:31)</a:t>
            </a:r>
          </a:p>
          <a:p>
            <a:pPr lvl="1"/>
            <a:r>
              <a:rPr lang="en-US" dirty="0" smtClean="0"/>
              <a:t>By repenting of sin and turning to God (Acts 2:38)</a:t>
            </a:r>
          </a:p>
          <a:p>
            <a:pPr lvl="1"/>
            <a:r>
              <a:rPr lang="en-US" dirty="0" smtClean="0"/>
              <a:t>By confessing faith in </a:t>
            </a:r>
            <a:r>
              <a:rPr lang="en-US" smtClean="0"/>
              <a:t>Jesus Christ </a:t>
            </a:r>
            <a:r>
              <a:rPr lang="en-US" dirty="0" smtClean="0"/>
              <a:t>(Romans 10:9-10)</a:t>
            </a:r>
          </a:p>
          <a:p>
            <a:pPr lvl="1"/>
            <a:r>
              <a:rPr lang="en-US" dirty="0" smtClean="0"/>
              <a:t>By being immersed into Christ (Acts 22:16)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have name in the Lamb’s Book of Life (21:27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be a servant of God (22:3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keep His commandments (22:14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300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2017-12-16T19:45:28Z</dcterms:created>
  <dcterms:modified xsi:type="dcterms:W3CDTF">2017-12-17T13:38:14Z</dcterms:modified>
</cp:coreProperties>
</file>