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4"/>
  </p:handoutMasterIdLst>
  <p:sldIdLst>
    <p:sldId id="256" r:id="rId2"/>
    <p:sldId id="257" r:id="rId3"/>
    <p:sldId id="288" r:id="rId4"/>
    <p:sldId id="259" r:id="rId5"/>
    <p:sldId id="260" r:id="rId6"/>
    <p:sldId id="261" r:id="rId7"/>
    <p:sldId id="262" r:id="rId8"/>
    <p:sldId id="264" r:id="rId9"/>
    <p:sldId id="265" r:id="rId10"/>
    <p:sldId id="266" r:id="rId11"/>
    <p:sldId id="263" r:id="rId12"/>
    <p:sldId id="267" r:id="rId13"/>
    <p:sldId id="258" r:id="rId14"/>
    <p:sldId id="286" r:id="rId15"/>
    <p:sldId id="285" r:id="rId16"/>
    <p:sldId id="271" r:id="rId17"/>
    <p:sldId id="269"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p:normalViewPr>
  <p:slideViewPr>
    <p:cSldViewPr snapToGrid="0">
      <p:cViewPr varScale="1">
        <p:scale>
          <a:sx n="114" d="100"/>
          <a:sy n="114" d="100"/>
        </p:scale>
        <p:origin x="1122"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5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88CC-3600-4169-8146-0F2ABCC828CE}" type="datetimeFigureOut">
              <a:rPr lang="en-US" smtClean="0"/>
              <a:t>12/11/2017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086C18-B155-4EBA-A368-CF2047EB1C0F}" type="slidenum">
              <a:rPr lang="en-US" smtClean="0"/>
              <a:t>‹#›</a:t>
            </a:fld>
            <a:endParaRPr lang="en-US"/>
          </a:p>
        </p:txBody>
      </p:sp>
    </p:spTree>
    <p:extLst>
      <p:ext uri="{BB962C8B-B14F-4D97-AF65-F5344CB8AC3E}">
        <p14:creationId xmlns:p14="http://schemas.microsoft.com/office/powerpoint/2010/main" val="34874916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44729" y="357591"/>
            <a:ext cx="8250383" cy="3324947"/>
          </a:xfrm>
        </p:spPr>
        <p:txBody>
          <a:bodyPr anchor="ctr" anchorCtr="0"/>
          <a:lstStyle>
            <a:lvl1pPr algn="ctr">
              <a:defRPr sz="6000" b="1">
                <a:solidFill>
                  <a:srgbClr val="002060"/>
                </a:solidFill>
                <a:effectLst>
                  <a:outerShdw blurRad="50800" dist="25400" dir="2700000" algn="ctr" rotWithShape="0">
                    <a:schemeClr val="tx1"/>
                  </a:outerShdw>
                </a:effectLst>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43000" y="4829694"/>
            <a:ext cx="6858000" cy="428105"/>
          </a:xfrm>
        </p:spPr>
        <p:txBody>
          <a:bodyPr>
            <a:no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1732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6F6F27-F830-40C9-8229-650B19F08CB6}"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6090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6F6F27-F830-40C9-8229-650B19F08CB6}"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301149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41069" y="87631"/>
            <a:ext cx="8695113" cy="779462"/>
          </a:xfrm>
        </p:spPr>
        <p:txBody>
          <a:bodyPr/>
          <a:lstStyle>
            <a:lvl1pPr algn="ctr">
              <a:defRPr b="1">
                <a:solidFill>
                  <a:srgbClr val="002060"/>
                </a:solidFill>
                <a:effectLst>
                  <a:outerShdw blurRad="50800" dist="25400" dir="27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315883" y="980902"/>
            <a:ext cx="8744989" cy="5694218"/>
          </a:xfrm>
        </p:spPr>
        <p:txBody>
          <a:bodyPr/>
          <a:lstStyle>
            <a:lvl1pPr>
              <a:defRPr b="1"/>
            </a:lvl1pPr>
            <a:lvl2pPr marL="515938" indent="-228600">
              <a:buFont typeface="Calibri" panose="020F0502020204030204" pitchFamily="34" charset="0"/>
              <a:buChar char="−"/>
              <a:defRPr b="1"/>
            </a:lvl2pPr>
            <a:lvl3pPr marL="855663" indent="-228600">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3846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F6F27-F830-40C9-8229-650B19F08CB6}"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4359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6F6F27-F830-40C9-8229-650B19F08CB6}"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39016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6F6F27-F830-40C9-8229-650B19F08CB6}"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73747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6F6F27-F830-40C9-8229-650B19F08CB6}" type="datetimeFigureOut">
              <a:rPr lang="en-US" smtClean="0"/>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246605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F6F27-F830-40C9-8229-650B19F08CB6}" type="datetimeFigureOut">
              <a:rPr lang="en-US" smtClean="0"/>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22309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6F6F27-F830-40C9-8229-650B19F08CB6}"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4404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6F6F27-F830-40C9-8229-650B19F08CB6}"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2885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F6F27-F830-40C9-8229-650B19F08CB6}" type="datetimeFigureOut">
              <a:rPr lang="en-US" smtClean="0"/>
              <a:t>12/11/2017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070DD-9E77-4EF5-B8C7-8CE459DCC3AF}" type="slidenum">
              <a:rPr lang="en-US" smtClean="0"/>
              <a:t>‹#›</a:t>
            </a:fld>
            <a:endParaRPr lang="en-US"/>
          </a:p>
        </p:txBody>
      </p:sp>
    </p:spTree>
    <p:extLst>
      <p:ext uri="{BB962C8B-B14F-4D97-AF65-F5344CB8AC3E}">
        <p14:creationId xmlns:p14="http://schemas.microsoft.com/office/powerpoint/2010/main" val="2967070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1 Peter 5:5-7</a:t>
            </a:r>
          </a:p>
        </p:txBody>
      </p:sp>
      <p:sp>
        <p:nvSpPr>
          <p:cNvPr id="7" name="Title 6">
            <a:extLst>
              <a:ext uri="{FF2B5EF4-FFF2-40B4-BE49-F238E27FC236}">
                <a16:creationId xmlns:a16="http://schemas.microsoft.com/office/drawing/2014/main" id="{717C32FD-71F9-42B9-BEE5-49A349E77CC0}"/>
              </a:ext>
            </a:extLst>
          </p:cNvPr>
          <p:cNvSpPr>
            <a:spLocks noGrp="1"/>
          </p:cNvSpPr>
          <p:nvPr>
            <p:ph type="ctrTitle"/>
          </p:nvPr>
        </p:nvSpPr>
        <p:spPr/>
        <p:txBody>
          <a:bodyPr/>
          <a:lstStyle/>
          <a:p>
            <a:r>
              <a:rPr lang="en-US" dirty="0">
                <a:effectLst>
                  <a:outerShdw blurRad="50800" dist="25400" dir="2700000" algn="ctr" rotWithShape="0">
                    <a:prstClr val="black"/>
                  </a:outerShdw>
                </a:effectLst>
              </a:rPr>
              <a:t>Humble Yourselves</a:t>
            </a:r>
            <a:br>
              <a:rPr lang="en-US" dirty="0">
                <a:effectLst>
                  <a:outerShdw blurRad="50800" dist="25400" dir="2700000" algn="ctr" rotWithShape="0">
                    <a:prstClr val="black"/>
                  </a:outerShdw>
                </a:effectLst>
              </a:rPr>
            </a:br>
            <a:r>
              <a:rPr lang="en-US">
                <a:effectLst>
                  <a:outerShdw blurRad="50800" dist="25400" dir="2700000" algn="ctr" rotWithShape="0">
                    <a:prstClr val="black"/>
                  </a:outerShdw>
                </a:effectLst>
              </a:rPr>
              <a:t>Under </a:t>
            </a:r>
            <a:br>
              <a:rPr lang="en-US">
                <a:effectLst>
                  <a:outerShdw blurRad="50800" dist="25400" dir="2700000" algn="ctr" rotWithShape="0">
                    <a:prstClr val="black"/>
                  </a:outerShdw>
                </a:effectLst>
              </a:rPr>
            </a:br>
            <a:r>
              <a:rPr lang="en-US">
                <a:effectLst>
                  <a:outerShdw blurRad="50800" dist="25400" dir="2700000" algn="ctr" rotWithShape="0">
                    <a:prstClr val="black"/>
                  </a:outerShdw>
                </a:effectLst>
              </a:rPr>
              <a:t>His </a:t>
            </a:r>
            <a:r>
              <a:rPr lang="en-US" dirty="0">
                <a:effectLst>
                  <a:outerShdw blurRad="50800" dist="25400" dir="2700000" algn="ctr" rotWithShape="0">
                    <a:prstClr val="black"/>
                  </a:outerShdw>
                </a:effectLst>
              </a:rPr>
              <a:t>Mighty Hand </a:t>
            </a:r>
            <a:endParaRPr lang="en-US" dirty="0"/>
          </a:p>
        </p:txBody>
      </p:sp>
    </p:spTree>
    <p:extLst>
      <p:ext uri="{BB962C8B-B14F-4D97-AF65-F5344CB8AC3E}">
        <p14:creationId xmlns:p14="http://schemas.microsoft.com/office/powerpoint/2010/main" val="29195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normAutofit/>
          </a:bodyPr>
          <a:lstStyle/>
          <a:p>
            <a:pPr marL="287338" lvl="1" indent="0">
              <a:buNone/>
            </a:pPr>
            <a:r>
              <a:rPr lang="en-US" dirty="0"/>
              <a:t>Do nothing from selfishness or empty conceit, but with humility of mind regard one another as more important than yourselves; do not merely look out for your own personal interests, but also for the interests of others. Have this attitude in yourselves which was also in Christ Jesus, who, although He existed in the form of God, did not regard equality with God a thing to be grasped, but emptied Himself, taking the form of a bond-servant, and being made in the likeness of men. Being found in appearance as a man, He humbled Himself by becoming obedient to the point of death, even death on a cross. 												Philippians 2:3-8</a:t>
            </a:r>
          </a:p>
        </p:txBody>
      </p:sp>
    </p:spTree>
    <p:extLst>
      <p:ext uri="{BB962C8B-B14F-4D97-AF65-F5344CB8AC3E}">
        <p14:creationId xmlns:p14="http://schemas.microsoft.com/office/powerpoint/2010/main" val="939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normAutofit/>
          </a:bodyPr>
          <a:lstStyle/>
          <a:p>
            <a:pPr marL="571500" indent="-571500">
              <a:buAutoNum type="romanUcPeriod"/>
            </a:pPr>
            <a:r>
              <a:rPr lang="en-US" dirty="0"/>
              <a:t>Clothe yourselves with humility (v 5-6a)</a:t>
            </a:r>
          </a:p>
          <a:p>
            <a:pPr marL="858838" lvl="1" indent="-571500">
              <a:buFont typeface="+mj-lt"/>
              <a:buAutoNum type="alphaUcPeriod"/>
            </a:pPr>
            <a:r>
              <a:rPr lang="en-US" dirty="0"/>
              <a:t>Young men</a:t>
            </a:r>
          </a:p>
          <a:p>
            <a:pPr marL="858838" lvl="1" indent="-571500">
              <a:buFont typeface="+mj-lt"/>
              <a:buAutoNum type="alphaUcPeriod"/>
            </a:pPr>
            <a:r>
              <a:rPr lang="en-US" dirty="0"/>
              <a:t>Everyone, clothe yourself with humility</a:t>
            </a:r>
          </a:p>
          <a:p>
            <a:pPr marL="1084263" lvl="2" indent="-457200">
              <a:buFont typeface="+mj-lt"/>
              <a:buAutoNum type="arabicPeriod"/>
            </a:pPr>
            <a:r>
              <a:rPr lang="en-US" sz="2200" dirty="0"/>
              <a:t>1 Peter 3:8 “All of you be harmonious, sympathetic, brotherly, kindhearted, and humble in spirit”</a:t>
            </a:r>
          </a:p>
          <a:p>
            <a:pPr marL="1084263" lvl="2" indent="-457200">
              <a:buFont typeface="+mj-lt"/>
              <a:buAutoNum type="arabicPeriod"/>
            </a:pPr>
            <a:r>
              <a:rPr lang="en-US" sz="2200" dirty="0"/>
              <a:t>Clothe - to tie around yourself</a:t>
            </a:r>
          </a:p>
          <a:p>
            <a:pPr marL="1084263" lvl="2" indent="-457200">
              <a:buFont typeface="+mj-lt"/>
              <a:buAutoNum type="arabicPeriod"/>
            </a:pPr>
            <a:r>
              <a:rPr lang="en-US" sz="2200" dirty="0"/>
              <a:t>John 13:14 “laid aside His garments; and taking a towel, He girded Himself”</a:t>
            </a:r>
          </a:p>
          <a:p>
            <a:pPr marL="1084263" lvl="2" indent="-457200">
              <a:buFont typeface="+mj-lt"/>
              <a:buAutoNum type="arabicPeriod"/>
            </a:pPr>
            <a:r>
              <a:rPr lang="en-US" sz="2200" dirty="0"/>
              <a:t>Luke 14:7-11</a:t>
            </a:r>
          </a:p>
          <a:p>
            <a:pPr marL="1084263" lvl="2" indent="-457200">
              <a:buFont typeface="+mj-lt"/>
              <a:buAutoNum type="arabicPeriod"/>
            </a:pPr>
            <a:r>
              <a:rPr lang="en-US" sz="2200" dirty="0"/>
              <a:t>Philippians 2:3-8</a:t>
            </a:r>
          </a:p>
          <a:p>
            <a:pPr marL="1084263" lvl="2" indent="-457200">
              <a:buFont typeface="+mj-lt"/>
              <a:buAutoNum type="arabicPeriod"/>
            </a:pPr>
            <a:r>
              <a:rPr lang="en-US" sz="2200" dirty="0"/>
              <a:t>Opposes - “Battle array”</a:t>
            </a:r>
          </a:p>
          <a:p>
            <a:pPr marL="1828800" lvl="3" indent="-457200">
              <a:buFont typeface="+mj-lt"/>
              <a:buAutoNum type="alphaLcPeriod"/>
            </a:pPr>
            <a:r>
              <a:rPr lang="en-US" sz="2200" dirty="0"/>
              <a:t>Pride goes before destruction, and a haughty spirit before stumbling. Proverbs 16:18</a:t>
            </a:r>
          </a:p>
          <a:p>
            <a:pPr marL="1828800" lvl="3" indent="-457200">
              <a:buFont typeface="+mj-lt"/>
              <a:buAutoNum type="alphaLcPeriod"/>
            </a:pPr>
            <a:r>
              <a:rPr lang="en-US" sz="2200" dirty="0"/>
              <a:t>Everyone who is proud in heart is an abomination to the LORD; assuredly, he will not be unpunished.           Proverbs 16:5</a:t>
            </a:r>
          </a:p>
          <a:p>
            <a:pPr marL="627063" lvl="2" indent="0">
              <a:buNone/>
            </a:pPr>
            <a:endParaRPr lang="en-US" dirty="0"/>
          </a:p>
          <a:p>
            <a:pPr marL="627063" lvl="2" indent="0">
              <a:buNone/>
            </a:pPr>
            <a:endParaRPr lang="en-US" dirty="0"/>
          </a:p>
          <a:p>
            <a:pPr marL="627063" lvl="2" indent="0">
              <a:buNone/>
            </a:pPr>
            <a:endParaRPr lang="en-US" dirty="0"/>
          </a:p>
        </p:txBody>
      </p:sp>
    </p:spTree>
    <p:extLst>
      <p:ext uri="{BB962C8B-B14F-4D97-AF65-F5344CB8AC3E}">
        <p14:creationId xmlns:p14="http://schemas.microsoft.com/office/powerpoint/2010/main" val="279531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571500" indent="-571500">
              <a:buAutoNum type="romanUcPeriod"/>
            </a:pPr>
            <a:r>
              <a:rPr lang="en-US" dirty="0"/>
              <a:t>Clothe yourselves with humility (v 5-6a)</a:t>
            </a:r>
          </a:p>
          <a:p>
            <a:pPr marL="858838" lvl="1" indent="-571500">
              <a:buFont typeface="+mj-lt"/>
              <a:buAutoNum type="alphaUcPeriod"/>
            </a:pPr>
            <a:r>
              <a:rPr lang="en-US" dirty="0"/>
              <a:t>Young men</a:t>
            </a:r>
          </a:p>
          <a:p>
            <a:pPr marL="858838" lvl="1" indent="-571500">
              <a:buFont typeface="+mj-lt"/>
              <a:buAutoNum type="alphaUcPeriod"/>
            </a:pPr>
            <a:r>
              <a:rPr lang="en-US" dirty="0"/>
              <a:t>Everyone, clothe yourself with humility</a:t>
            </a:r>
          </a:p>
          <a:p>
            <a:pPr marL="744538" lvl="1" indent="-457200">
              <a:buFont typeface="+mj-lt"/>
              <a:buAutoNum type="alphaUcPeriod"/>
            </a:pPr>
            <a:r>
              <a:rPr lang="en-US" dirty="0"/>
              <a:t>  Under the Mighty Hand of God</a:t>
            </a:r>
          </a:p>
          <a:p>
            <a:pPr marL="1084263" lvl="2" indent="-457200">
              <a:buFont typeface="+mj-lt"/>
              <a:buAutoNum type="arabicPeriod"/>
            </a:pPr>
            <a:r>
              <a:rPr lang="en-US" sz="2200" dirty="0"/>
              <a:t>Under the authority of God</a:t>
            </a:r>
          </a:p>
          <a:p>
            <a:pPr marL="1084263" lvl="2" indent="-457200">
              <a:buFont typeface="+mj-lt"/>
              <a:buAutoNum type="arabicPeriod"/>
            </a:pPr>
            <a:r>
              <a:rPr lang="en-US" sz="2200" dirty="0"/>
              <a:t>Jeremiah 18:3-6</a:t>
            </a:r>
            <a:endParaRPr lang="en-US" dirty="0"/>
          </a:p>
          <a:p>
            <a:pPr marL="627063" lvl="2" indent="0">
              <a:buNone/>
            </a:pPr>
            <a:endParaRPr lang="en-US" dirty="0"/>
          </a:p>
          <a:p>
            <a:pPr marL="627063" lvl="2" indent="0">
              <a:buNone/>
            </a:pPr>
            <a:endParaRPr lang="en-US" dirty="0"/>
          </a:p>
        </p:txBody>
      </p:sp>
    </p:spTree>
    <p:extLst>
      <p:ext uri="{BB962C8B-B14F-4D97-AF65-F5344CB8AC3E}">
        <p14:creationId xmlns:p14="http://schemas.microsoft.com/office/powerpoint/2010/main" val="33150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0" indent="0">
              <a:buNone/>
            </a:pPr>
            <a:r>
              <a:rPr lang="en-US" dirty="0"/>
              <a:t>Then I went down to the potter's house, and there he was, making something on the wheel. But the vessel that he was making of clay was spoiled in the hand of the potter; so he remade it into another vessel, as it pleased the potter to make. Then the word of the LORD came to me saying, "Can I not, O house of Israel, deal with you as this potter does?" declares the LORD. "Behold, like the clay in the potter's hand, so are you in My hand, O house of Israel.</a:t>
            </a:r>
          </a:p>
          <a:p>
            <a:pPr marL="0" indent="0">
              <a:buNone/>
            </a:pPr>
            <a:r>
              <a:rPr lang="en-US" dirty="0"/>
              <a:t>						Jeremiah 18:3-6</a:t>
            </a:r>
          </a:p>
        </p:txBody>
      </p:sp>
    </p:spTree>
    <p:extLst>
      <p:ext uri="{BB962C8B-B14F-4D97-AF65-F5344CB8AC3E}">
        <p14:creationId xmlns:p14="http://schemas.microsoft.com/office/powerpoint/2010/main" val="429363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571500" indent="-571500">
              <a:buAutoNum type="romanUcPeriod"/>
            </a:pPr>
            <a:r>
              <a:rPr lang="en-US" dirty="0"/>
              <a:t>Clothe yourselves with humility (v 5-6a)</a:t>
            </a:r>
          </a:p>
          <a:p>
            <a:pPr marL="858838" lvl="1" indent="-571500">
              <a:buFont typeface="+mj-lt"/>
              <a:buAutoNum type="alphaUcPeriod"/>
            </a:pPr>
            <a:r>
              <a:rPr lang="en-US" dirty="0"/>
              <a:t>Young men</a:t>
            </a:r>
          </a:p>
          <a:p>
            <a:pPr marL="858838" lvl="1" indent="-571500">
              <a:buFont typeface="+mj-lt"/>
              <a:buAutoNum type="alphaUcPeriod"/>
            </a:pPr>
            <a:r>
              <a:rPr lang="en-US" dirty="0"/>
              <a:t>Everyone, clothe yourself with humility</a:t>
            </a:r>
          </a:p>
          <a:p>
            <a:pPr marL="744538" lvl="1" indent="-457200">
              <a:buFont typeface="+mj-lt"/>
              <a:buAutoNum type="alphaUcPeriod"/>
            </a:pPr>
            <a:r>
              <a:rPr lang="en-US" dirty="0"/>
              <a:t>  Under the Mighty Hand of God</a:t>
            </a:r>
          </a:p>
          <a:p>
            <a:pPr marL="1084263" lvl="2" indent="-457200">
              <a:buFont typeface="+mj-lt"/>
              <a:buAutoNum type="arabicPeriod"/>
            </a:pPr>
            <a:r>
              <a:rPr lang="en-US" sz="2200" dirty="0"/>
              <a:t>Under the authority of God</a:t>
            </a:r>
          </a:p>
          <a:p>
            <a:pPr marL="1084263" lvl="2" indent="-457200">
              <a:buFont typeface="+mj-lt"/>
              <a:buAutoNum type="arabicPeriod"/>
            </a:pPr>
            <a:r>
              <a:rPr lang="en-US" sz="2200" dirty="0"/>
              <a:t>Jeremiah 18:3-6</a:t>
            </a:r>
          </a:p>
          <a:p>
            <a:pPr marL="1084263" lvl="2" indent="-457200">
              <a:buFont typeface="+mj-lt"/>
              <a:buAutoNum type="arabicPeriod"/>
            </a:pPr>
            <a:r>
              <a:rPr lang="en-US" sz="2200" dirty="0"/>
              <a:t>Ezekiel 20:33</a:t>
            </a:r>
          </a:p>
          <a:p>
            <a:pPr marL="1084263" lvl="2" indent="-457200">
              <a:buFont typeface="+mj-lt"/>
              <a:buAutoNum type="arabicPeriod"/>
            </a:pPr>
            <a:endParaRPr lang="en-US" dirty="0"/>
          </a:p>
          <a:p>
            <a:pPr marL="627063" lvl="2" indent="0">
              <a:buNone/>
            </a:pPr>
            <a:endParaRPr lang="en-US" dirty="0"/>
          </a:p>
          <a:p>
            <a:pPr marL="627063" lvl="2" indent="0">
              <a:buNone/>
            </a:pPr>
            <a:endParaRPr lang="en-US" dirty="0"/>
          </a:p>
        </p:txBody>
      </p:sp>
    </p:spTree>
    <p:extLst>
      <p:ext uri="{BB962C8B-B14F-4D97-AF65-F5344CB8AC3E}">
        <p14:creationId xmlns:p14="http://schemas.microsoft.com/office/powerpoint/2010/main" val="387510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0" indent="0">
              <a:buNone/>
            </a:pPr>
            <a:r>
              <a:rPr lang="en-US" dirty="0"/>
              <a:t>“As I live,” declares the Lord GOD, “surely with a mighty hand and with an outstretched arm and with wrath poured out, I shall be king over you.”</a:t>
            </a:r>
          </a:p>
          <a:p>
            <a:pPr marL="0" indent="0">
              <a:buNone/>
            </a:pPr>
            <a:r>
              <a:rPr lang="en-US" dirty="0"/>
              <a:t>							Ezekiel 20:33</a:t>
            </a:r>
          </a:p>
        </p:txBody>
      </p:sp>
    </p:spTree>
    <p:extLst>
      <p:ext uri="{BB962C8B-B14F-4D97-AF65-F5344CB8AC3E}">
        <p14:creationId xmlns:p14="http://schemas.microsoft.com/office/powerpoint/2010/main" val="291303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571500" indent="-571500">
              <a:buFont typeface="+mj-lt"/>
              <a:buAutoNum type="romanUcPeriod" startAt="2"/>
            </a:pPr>
            <a:r>
              <a:rPr lang="en-US" dirty="0"/>
              <a:t>The blessing of humility (v 6b-7) </a:t>
            </a:r>
          </a:p>
          <a:p>
            <a:pPr marL="858838" lvl="1" indent="-571500">
              <a:buFont typeface="+mj-lt"/>
              <a:buAutoNum type="alphaUcPeriod"/>
            </a:pPr>
            <a:r>
              <a:rPr lang="en-US" dirty="0"/>
              <a:t>Exalted at the proper time.</a:t>
            </a:r>
          </a:p>
          <a:p>
            <a:pPr marL="1198563" lvl="2" indent="-571500">
              <a:buFont typeface="+mj-lt"/>
              <a:buAutoNum type="arabicPeriod"/>
            </a:pPr>
            <a:r>
              <a:rPr lang="en-US" sz="2200" dirty="0"/>
              <a:t>Christ</a:t>
            </a:r>
          </a:p>
          <a:p>
            <a:pPr marL="1828800" lvl="3" indent="-457200">
              <a:buFont typeface="+mj-lt"/>
              <a:buAutoNum type="alphaLcPeriod"/>
            </a:pPr>
            <a:r>
              <a:rPr lang="en-US" sz="2200" dirty="0"/>
              <a:t>Philippians 2:9-11</a:t>
            </a:r>
          </a:p>
          <a:p>
            <a:pPr marL="858838" lvl="1" indent="-571500">
              <a:buFont typeface="+mj-lt"/>
              <a:buAutoNum type="alphaUcPeriod"/>
            </a:pPr>
            <a:endParaRPr lang="en-US" dirty="0"/>
          </a:p>
        </p:txBody>
      </p:sp>
    </p:spTree>
    <p:extLst>
      <p:ext uri="{BB962C8B-B14F-4D97-AF65-F5344CB8AC3E}">
        <p14:creationId xmlns:p14="http://schemas.microsoft.com/office/powerpoint/2010/main" val="206867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287338" lvl="1" indent="0">
              <a:buNone/>
            </a:pPr>
            <a:r>
              <a:rPr lang="en-US" dirty="0"/>
              <a:t>For this reason also, God highly exalted Him, and bestowed on Him the name which is above every name, so that at the name of Jesus every knee </a:t>
            </a:r>
            <a:r>
              <a:rPr lang="en-US"/>
              <a:t>will bow, </a:t>
            </a:r>
            <a:r>
              <a:rPr lang="en-US" dirty="0"/>
              <a:t>of those who are in heaven and on earth and under the earth, and that every tongue will confess that Jesus Christ is Lord, to the glory of God the Father.</a:t>
            </a:r>
          </a:p>
          <a:p>
            <a:pPr marL="287338" lvl="1" indent="0">
              <a:buNone/>
            </a:pPr>
            <a:r>
              <a:rPr lang="en-US" dirty="0"/>
              <a:t>						Philippians 2:9-11</a:t>
            </a:r>
          </a:p>
        </p:txBody>
      </p:sp>
    </p:spTree>
    <p:extLst>
      <p:ext uri="{BB962C8B-B14F-4D97-AF65-F5344CB8AC3E}">
        <p14:creationId xmlns:p14="http://schemas.microsoft.com/office/powerpoint/2010/main" val="210675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571500" indent="-571500">
              <a:buFont typeface="+mj-lt"/>
              <a:buAutoNum type="romanUcPeriod" startAt="2"/>
            </a:pPr>
            <a:r>
              <a:rPr lang="en-US" dirty="0"/>
              <a:t>The blessing of humility (v 6b-7) </a:t>
            </a:r>
          </a:p>
          <a:p>
            <a:pPr marL="858838" lvl="1" indent="-571500">
              <a:buFont typeface="+mj-lt"/>
              <a:buAutoNum type="alphaUcPeriod"/>
            </a:pPr>
            <a:r>
              <a:rPr lang="en-US" dirty="0"/>
              <a:t>Exalted at the proper time.</a:t>
            </a:r>
          </a:p>
          <a:p>
            <a:pPr marL="1198563" lvl="2" indent="-571500">
              <a:buFont typeface="+mj-lt"/>
              <a:buAutoNum type="arabicPeriod"/>
            </a:pPr>
            <a:r>
              <a:rPr lang="en-US" sz="2200" dirty="0"/>
              <a:t>Christ</a:t>
            </a:r>
          </a:p>
          <a:p>
            <a:pPr marL="1828800" lvl="3" indent="-457200">
              <a:buFont typeface="+mj-lt"/>
              <a:buAutoNum type="alphaLcPeriod"/>
            </a:pPr>
            <a:r>
              <a:rPr lang="en-US" sz="2200" dirty="0"/>
              <a:t>Philippians 2:9-11</a:t>
            </a:r>
          </a:p>
          <a:p>
            <a:pPr marL="1828800" lvl="3" indent="-457200">
              <a:buFont typeface="+mj-lt"/>
              <a:buAutoNum type="alphaLcPeriod"/>
            </a:pPr>
            <a:r>
              <a:rPr lang="en-US" sz="2200" dirty="0"/>
              <a:t>Acts 2:33 “having been exalted to the right hand of God”</a:t>
            </a:r>
          </a:p>
          <a:p>
            <a:pPr marL="1084263" lvl="2" indent="-457200">
              <a:buFont typeface="+mj-lt"/>
              <a:buAutoNum type="arabicPeriod"/>
            </a:pPr>
            <a:r>
              <a:rPr lang="en-US" sz="2200" dirty="0"/>
              <a:t>Christians </a:t>
            </a:r>
          </a:p>
          <a:p>
            <a:pPr marL="1828800" lvl="3" indent="-457200">
              <a:buFont typeface="+mj-lt"/>
              <a:buAutoNum type="arabicPeriod"/>
            </a:pPr>
            <a:r>
              <a:rPr lang="en-US" sz="2200" dirty="0"/>
              <a:t>Revelation 2:10 “I will give you the crown of life”</a:t>
            </a:r>
          </a:p>
          <a:p>
            <a:pPr marL="1828800" lvl="3" indent="-457200">
              <a:buFont typeface="+mj-lt"/>
              <a:buAutoNum type="arabicPeriod"/>
            </a:pPr>
            <a:r>
              <a:rPr lang="en-US" sz="2200" dirty="0"/>
              <a:t>Revelation 7:13-17</a:t>
            </a:r>
          </a:p>
          <a:p>
            <a:pPr marL="1371600" lvl="3" indent="0">
              <a:buNone/>
            </a:pPr>
            <a:endParaRPr lang="en-US" sz="2000" dirty="0"/>
          </a:p>
        </p:txBody>
      </p:sp>
    </p:spTree>
    <p:extLst>
      <p:ext uri="{BB962C8B-B14F-4D97-AF65-F5344CB8AC3E}">
        <p14:creationId xmlns:p14="http://schemas.microsoft.com/office/powerpoint/2010/main" val="281929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287338" lvl="1" indent="0">
              <a:buNone/>
            </a:pPr>
            <a:r>
              <a:rPr lang="en-US" dirty="0"/>
              <a:t>Then one of the elders answered, saying to me, "These who are clothed in the white robes, who are they, and where have they come from?" I said to him, "My lord, you know." And he said to me, "These are the ones who come out of the great tribulation, and they have washed their robes and made them white in the blood of the Lamb. "For this reason, they are before the throne of God; and they serve Him day and night in His temple; and He who sits on the throne will spread His tabernacle over them. "They will hunger no longer, nor thirst anymore; nor will the sun beat down on them, nor any heat; for the Lamb in the center of the throne will be their shepherd, and will guide them to springs of the water of life; and God will wipe every tear from their eyes.“</a:t>
            </a:r>
          </a:p>
          <a:p>
            <a:pPr marL="287338" lvl="1" indent="0">
              <a:buNone/>
            </a:pPr>
            <a:r>
              <a:rPr lang="en-US" dirty="0"/>
              <a:t>						Revelation 7:13-17</a:t>
            </a:r>
          </a:p>
        </p:txBody>
      </p:sp>
    </p:spTree>
    <p:extLst>
      <p:ext uri="{BB962C8B-B14F-4D97-AF65-F5344CB8AC3E}">
        <p14:creationId xmlns:p14="http://schemas.microsoft.com/office/powerpoint/2010/main" val="75371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normAutofit/>
          </a:bodyPr>
          <a:lstStyle/>
          <a:p>
            <a:pPr marL="287338" lvl="1" indent="0">
              <a:buNone/>
            </a:pPr>
            <a:r>
              <a:rPr lang="en-US" sz="2800" dirty="0"/>
              <a:t>You younger men, likewise, be subject to your elders; and all of you, clothe yourselves with humility toward one another, for God is opposed to the proud, but gives grace to the humble. Therefore humble yourselves under the mighty hand of God, that He may exalt you at the proper time, casting all your anxiety on Him, because He cares for you.</a:t>
            </a:r>
          </a:p>
          <a:p>
            <a:pPr marL="287338" lvl="1" indent="0">
              <a:buNone/>
            </a:pPr>
            <a:r>
              <a:rPr lang="en-US" sz="2800" dirty="0"/>
              <a:t>							1 Peter 5:5-7</a:t>
            </a:r>
          </a:p>
        </p:txBody>
      </p:sp>
    </p:spTree>
    <p:extLst>
      <p:ext uri="{BB962C8B-B14F-4D97-AF65-F5344CB8AC3E}">
        <p14:creationId xmlns:p14="http://schemas.microsoft.com/office/powerpoint/2010/main" val="11293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571500" indent="-571500">
              <a:buFont typeface="+mj-lt"/>
              <a:buAutoNum type="romanUcPeriod" startAt="2"/>
            </a:pPr>
            <a:r>
              <a:rPr lang="en-US" dirty="0"/>
              <a:t>The blessing of humility (v 6b-7) </a:t>
            </a:r>
          </a:p>
          <a:p>
            <a:pPr marL="858838" lvl="1" indent="-571500">
              <a:buFont typeface="+mj-lt"/>
              <a:buAutoNum type="alphaUcPeriod"/>
            </a:pPr>
            <a:r>
              <a:rPr lang="en-US" dirty="0"/>
              <a:t>Exalted at the proper time.</a:t>
            </a:r>
            <a:endParaRPr lang="en-US" sz="2000" dirty="0"/>
          </a:p>
          <a:p>
            <a:pPr marL="858838" lvl="1" indent="-571500">
              <a:buFont typeface="+mj-lt"/>
              <a:buAutoNum type="alphaUcPeriod"/>
            </a:pPr>
            <a:r>
              <a:rPr lang="en-US" dirty="0"/>
              <a:t>Cast your cares on Him.</a:t>
            </a:r>
          </a:p>
          <a:p>
            <a:pPr marL="1198563" lvl="2" indent="-571500">
              <a:buFont typeface="+mj-lt"/>
              <a:buAutoNum type="arabicPeriod"/>
            </a:pPr>
            <a:r>
              <a:rPr lang="en-US" sz="2200" dirty="0"/>
              <a:t>Psalm 55:22</a:t>
            </a:r>
          </a:p>
          <a:p>
            <a:pPr marL="287338" lvl="1" indent="0">
              <a:buNone/>
            </a:pPr>
            <a:endParaRPr lang="en-US" dirty="0"/>
          </a:p>
        </p:txBody>
      </p:sp>
    </p:spTree>
    <p:extLst>
      <p:ext uri="{BB962C8B-B14F-4D97-AF65-F5344CB8AC3E}">
        <p14:creationId xmlns:p14="http://schemas.microsoft.com/office/powerpoint/2010/main" val="4995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0" indent="0">
              <a:buNone/>
            </a:pPr>
            <a:r>
              <a:rPr lang="en-US" dirty="0"/>
              <a:t>Cast your burden upon the LORD and He will sustain you; He will never allow the righteous to be shaken.</a:t>
            </a:r>
          </a:p>
          <a:p>
            <a:pPr marL="0" indent="0">
              <a:buNone/>
            </a:pPr>
            <a:r>
              <a:rPr lang="en-US" dirty="0"/>
              <a:t>							Psalm 55:22</a:t>
            </a:r>
          </a:p>
        </p:txBody>
      </p:sp>
    </p:spTree>
    <p:extLst>
      <p:ext uri="{BB962C8B-B14F-4D97-AF65-F5344CB8AC3E}">
        <p14:creationId xmlns:p14="http://schemas.microsoft.com/office/powerpoint/2010/main" val="114793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571500" indent="-571500">
              <a:buFont typeface="+mj-lt"/>
              <a:buAutoNum type="romanUcPeriod" startAt="2"/>
            </a:pPr>
            <a:r>
              <a:rPr lang="en-US" dirty="0"/>
              <a:t>The blessing of humility (v 6b-7) </a:t>
            </a:r>
          </a:p>
          <a:p>
            <a:pPr marL="858838" lvl="1" indent="-571500">
              <a:buFont typeface="+mj-lt"/>
              <a:buAutoNum type="alphaUcPeriod"/>
            </a:pPr>
            <a:r>
              <a:rPr lang="en-US" dirty="0"/>
              <a:t>Exalted at the proper time.</a:t>
            </a:r>
            <a:endParaRPr lang="en-US" sz="2000" dirty="0"/>
          </a:p>
          <a:p>
            <a:pPr marL="858838" lvl="1" indent="-571500">
              <a:buFont typeface="+mj-lt"/>
              <a:buAutoNum type="alphaUcPeriod"/>
            </a:pPr>
            <a:r>
              <a:rPr lang="en-US" dirty="0"/>
              <a:t>Cast your cares on Him.</a:t>
            </a:r>
          </a:p>
          <a:p>
            <a:pPr marL="1198563" lvl="2" indent="-571500">
              <a:buFont typeface="+mj-lt"/>
              <a:buAutoNum type="arabicPeriod"/>
            </a:pPr>
            <a:r>
              <a:rPr lang="en-US" sz="2200" dirty="0"/>
              <a:t>Psalm 55:22</a:t>
            </a:r>
          </a:p>
          <a:p>
            <a:pPr marL="1198563" lvl="2" indent="-571500">
              <a:buFont typeface="+mj-lt"/>
              <a:buAutoNum type="arabicPeriod"/>
            </a:pPr>
            <a:r>
              <a:rPr lang="en-US" sz="2200" dirty="0"/>
              <a:t>Philippians 4:6-7</a:t>
            </a:r>
          </a:p>
          <a:p>
            <a:pPr marL="287338" lvl="1" indent="0">
              <a:buNone/>
            </a:pPr>
            <a:endParaRPr lang="en-US" dirty="0"/>
          </a:p>
        </p:txBody>
      </p:sp>
    </p:spTree>
    <p:extLst>
      <p:ext uri="{BB962C8B-B14F-4D97-AF65-F5344CB8AC3E}">
        <p14:creationId xmlns:p14="http://schemas.microsoft.com/office/powerpoint/2010/main" val="302513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287338" lvl="1" indent="0">
              <a:buNone/>
            </a:pPr>
            <a:r>
              <a:rPr lang="en-US" dirty="0"/>
              <a:t>Be anxious for nothing, but in everything by prayer and supplication with thanksgiving let your requests be made known to God. And the peace of God, which surpasses all comprehension, will guard your hearts and your minds in Christ Jesus.</a:t>
            </a:r>
          </a:p>
          <a:p>
            <a:pPr marL="287338" lvl="1" indent="0">
              <a:buNone/>
            </a:pPr>
            <a:r>
              <a:rPr lang="en-US" dirty="0"/>
              <a:t>							Philippians 4:6-7</a:t>
            </a:r>
          </a:p>
        </p:txBody>
      </p:sp>
    </p:spTree>
    <p:extLst>
      <p:ext uri="{BB962C8B-B14F-4D97-AF65-F5344CB8AC3E}">
        <p14:creationId xmlns:p14="http://schemas.microsoft.com/office/powerpoint/2010/main" val="347308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571500" indent="-571500">
              <a:buFont typeface="+mj-lt"/>
              <a:buAutoNum type="romanUcPeriod" startAt="2"/>
            </a:pPr>
            <a:r>
              <a:rPr lang="en-US" dirty="0"/>
              <a:t>The blessing of humility (v 6b-7) </a:t>
            </a:r>
          </a:p>
          <a:p>
            <a:pPr marL="858838" lvl="1" indent="-571500">
              <a:buFont typeface="+mj-lt"/>
              <a:buAutoNum type="alphaUcPeriod"/>
            </a:pPr>
            <a:r>
              <a:rPr lang="en-US" dirty="0"/>
              <a:t>Exalted at the proper time.</a:t>
            </a:r>
            <a:endParaRPr lang="en-US" sz="2000" dirty="0"/>
          </a:p>
          <a:p>
            <a:pPr marL="858838" lvl="1" indent="-571500">
              <a:buFont typeface="+mj-lt"/>
              <a:buAutoNum type="alphaUcPeriod"/>
            </a:pPr>
            <a:r>
              <a:rPr lang="en-US" dirty="0"/>
              <a:t>Cast your cares on Him.</a:t>
            </a:r>
          </a:p>
          <a:p>
            <a:pPr marL="858838" lvl="1" indent="-571500">
              <a:buFont typeface="+mj-lt"/>
              <a:buAutoNum type="alphaUcPeriod"/>
            </a:pPr>
            <a:r>
              <a:rPr lang="en-US" dirty="0"/>
              <a:t>He cares for you.</a:t>
            </a:r>
          </a:p>
          <a:p>
            <a:pPr marL="1198563" lvl="2" indent="-571500">
              <a:buFont typeface="+mj-lt"/>
              <a:buAutoNum type="arabicPeriod"/>
            </a:pPr>
            <a:r>
              <a:rPr lang="en-US" sz="2200" dirty="0"/>
              <a:t>Psalm 8:3-4</a:t>
            </a:r>
          </a:p>
        </p:txBody>
      </p:sp>
    </p:spTree>
    <p:extLst>
      <p:ext uri="{BB962C8B-B14F-4D97-AF65-F5344CB8AC3E}">
        <p14:creationId xmlns:p14="http://schemas.microsoft.com/office/powerpoint/2010/main" val="149152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0" indent="0">
              <a:buNone/>
            </a:pPr>
            <a:r>
              <a:rPr lang="en-US" dirty="0"/>
              <a:t>When I consider Your heavens, the work of Your fingers, The moon and the stars, which You have ordained; What is man that You take thought of him, And the son of man that You care for him?</a:t>
            </a:r>
          </a:p>
          <a:p>
            <a:pPr marL="0" indent="0">
              <a:buNone/>
            </a:pPr>
            <a:r>
              <a:rPr lang="en-US" dirty="0"/>
              <a:t>							Psalm 8:3-4</a:t>
            </a:r>
          </a:p>
        </p:txBody>
      </p:sp>
    </p:spTree>
    <p:extLst>
      <p:ext uri="{BB962C8B-B14F-4D97-AF65-F5344CB8AC3E}">
        <p14:creationId xmlns:p14="http://schemas.microsoft.com/office/powerpoint/2010/main" val="292510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571500" indent="-571500">
              <a:buFont typeface="+mj-lt"/>
              <a:buAutoNum type="romanUcPeriod" startAt="2"/>
            </a:pPr>
            <a:r>
              <a:rPr lang="en-US" dirty="0"/>
              <a:t>The blessing of humility (v 6b-7) </a:t>
            </a:r>
          </a:p>
          <a:p>
            <a:pPr marL="858838" lvl="1" indent="-571500">
              <a:buFont typeface="+mj-lt"/>
              <a:buAutoNum type="alphaUcPeriod"/>
            </a:pPr>
            <a:r>
              <a:rPr lang="en-US" dirty="0"/>
              <a:t>Exalted at the proper time.</a:t>
            </a:r>
            <a:endParaRPr lang="en-US" sz="2000" dirty="0"/>
          </a:p>
          <a:p>
            <a:pPr marL="858838" lvl="1" indent="-571500">
              <a:buFont typeface="+mj-lt"/>
              <a:buAutoNum type="alphaUcPeriod"/>
            </a:pPr>
            <a:r>
              <a:rPr lang="en-US" dirty="0"/>
              <a:t>Cast your cares on Him.</a:t>
            </a:r>
          </a:p>
          <a:p>
            <a:pPr marL="858838" lvl="1" indent="-571500">
              <a:buFont typeface="+mj-lt"/>
              <a:buAutoNum type="alphaUcPeriod"/>
            </a:pPr>
            <a:r>
              <a:rPr lang="en-US" dirty="0"/>
              <a:t>He cares for you.</a:t>
            </a:r>
          </a:p>
          <a:p>
            <a:pPr marL="1198563" lvl="2" indent="-571500">
              <a:buFont typeface="+mj-lt"/>
              <a:buAutoNum type="arabicPeriod"/>
            </a:pPr>
            <a:r>
              <a:rPr lang="en-US" sz="2200" dirty="0"/>
              <a:t>Psalm 8:3-4</a:t>
            </a:r>
          </a:p>
          <a:p>
            <a:pPr marL="1198563" lvl="2" indent="-571500">
              <a:buFont typeface="+mj-lt"/>
              <a:buAutoNum type="arabicPeriod"/>
            </a:pPr>
            <a:r>
              <a:rPr lang="en-US" sz="2200" dirty="0"/>
              <a:t>Psalm 103:13-14</a:t>
            </a:r>
          </a:p>
        </p:txBody>
      </p:sp>
    </p:spTree>
    <p:extLst>
      <p:ext uri="{BB962C8B-B14F-4D97-AF65-F5344CB8AC3E}">
        <p14:creationId xmlns:p14="http://schemas.microsoft.com/office/powerpoint/2010/main" val="343710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0" indent="0">
              <a:buNone/>
            </a:pPr>
            <a:r>
              <a:rPr lang="en-US" dirty="0"/>
              <a:t>Just as a father has compassion on his children, So the LORD has compassion on those who fear Him. For He Himself knows our frame; He is mindful that we are but dust.</a:t>
            </a:r>
          </a:p>
          <a:p>
            <a:pPr marL="0" indent="0">
              <a:buNone/>
            </a:pPr>
            <a:r>
              <a:rPr lang="en-US" dirty="0"/>
              <a:t>						Psalm 103:13-14</a:t>
            </a:r>
          </a:p>
        </p:txBody>
      </p:sp>
    </p:spTree>
    <p:extLst>
      <p:ext uri="{BB962C8B-B14F-4D97-AF65-F5344CB8AC3E}">
        <p14:creationId xmlns:p14="http://schemas.microsoft.com/office/powerpoint/2010/main" val="131561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571500" indent="-571500">
              <a:buFont typeface="+mj-lt"/>
              <a:buAutoNum type="romanUcPeriod" startAt="2"/>
            </a:pPr>
            <a:r>
              <a:rPr lang="en-US" dirty="0"/>
              <a:t>The blessing of humility (v 6b-7) </a:t>
            </a:r>
          </a:p>
          <a:p>
            <a:pPr marL="858838" lvl="1" indent="-571500">
              <a:buFont typeface="+mj-lt"/>
              <a:buAutoNum type="alphaUcPeriod"/>
            </a:pPr>
            <a:r>
              <a:rPr lang="en-US" dirty="0"/>
              <a:t>Exalted at the proper time.</a:t>
            </a:r>
            <a:endParaRPr lang="en-US" sz="2000" dirty="0"/>
          </a:p>
          <a:p>
            <a:pPr marL="858838" lvl="1" indent="-571500">
              <a:buFont typeface="+mj-lt"/>
              <a:buAutoNum type="alphaUcPeriod"/>
            </a:pPr>
            <a:r>
              <a:rPr lang="en-US" dirty="0"/>
              <a:t>Cast your cares on Him.</a:t>
            </a:r>
          </a:p>
          <a:p>
            <a:pPr marL="858838" lvl="1" indent="-571500">
              <a:buFont typeface="+mj-lt"/>
              <a:buAutoNum type="alphaUcPeriod"/>
            </a:pPr>
            <a:r>
              <a:rPr lang="en-US" dirty="0"/>
              <a:t>He cares for you.</a:t>
            </a:r>
          </a:p>
          <a:p>
            <a:pPr marL="1198563" lvl="2" indent="-571500">
              <a:buFont typeface="+mj-lt"/>
              <a:buAutoNum type="arabicPeriod"/>
            </a:pPr>
            <a:r>
              <a:rPr lang="en-US" sz="2200" dirty="0"/>
              <a:t>Psalm 8:3-4</a:t>
            </a:r>
          </a:p>
          <a:p>
            <a:pPr marL="1198563" lvl="2" indent="-571500">
              <a:buFont typeface="+mj-lt"/>
              <a:buAutoNum type="arabicPeriod"/>
            </a:pPr>
            <a:r>
              <a:rPr lang="en-US" sz="2200" dirty="0"/>
              <a:t>Psalm 103:13-14</a:t>
            </a:r>
          </a:p>
          <a:p>
            <a:pPr marL="1198563" lvl="2" indent="-571500">
              <a:buFont typeface="+mj-lt"/>
              <a:buAutoNum type="arabicPeriod"/>
            </a:pPr>
            <a:r>
              <a:rPr lang="en-US" sz="2200" dirty="0"/>
              <a:t>Matthew 10:29-31</a:t>
            </a:r>
          </a:p>
          <a:p>
            <a:pPr marL="627063" lvl="2" indent="0">
              <a:buNone/>
            </a:pPr>
            <a:endParaRPr lang="en-US" dirty="0"/>
          </a:p>
        </p:txBody>
      </p:sp>
    </p:spTree>
    <p:extLst>
      <p:ext uri="{BB962C8B-B14F-4D97-AF65-F5344CB8AC3E}">
        <p14:creationId xmlns:p14="http://schemas.microsoft.com/office/powerpoint/2010/main" val="47576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0" indent="0">
              <a:buNone/>
            </a:pPr>
            <a:r>
              <a:rPr lang="en-US" dirty="0"/>
              <a:t>“Are not two sparrows sold for a cent? And yet not one of them will fall to the ground apart from your Father. But the very hairs of your head are all numbered. So do not fear; you are more valuable than many sparrows.”</a:t>
            </a:r>
          </a:p>
          <a:p>
            <a:pPr marL="0" indent="0">
              <a:buNone/>
            </a:pPr>
            <a:r>
              <a:rPr lang="en-US" dirty="0"/>
              <a:t>						Matthew 10:29-31</a:t>
            </a:r>
          </a:p>
        </p:txBody>
      </p:sp>
    </p:spTree>
    <p:extLst>
      <p:ext uri="{BB962C8B-B14F-4D97-AF65-F5344CB8AC3E}">
        <p14:creationId xmlns:p14="http://schemas.microsoft.com/office/powerpoint/2010/main" val="374169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571500" indent="-571500">
              <a:buAutoNum type="romanUcPeriod"/>
            </a:pPr>
            <a:r>
              <a:rPr lang="en-US" dirty="0"/>
              <a:t>Clothe yourselves with humility (v 5-6a)</a:t>
            </a:r>
          </a:p>
          <a:p>
            <a:pPr marL="858838" lvl="1" indent="-571500">
              <a:buFont typeface="+mj-lt"/>
              <a:buAutoNum type="alphaUcPeriod"/>
            </a:pPr>
            <a:r>
              <a:rPr lang="en-US" dirty="0"/>
              <a:t>Young men</a:t>
            </a:r>
          </a:p>
          <a:p>
            <a:pPr marL="1084263" lvl="2" indent="-457200">
              <a:buFont typeface="+mj-lt"/>
              <a:buAutoNum type="arabicPeriod"/>
            </a:pPr>
            <a:r>
              <a:rPr lang="en-US" sz="2200" dirty="0"/>
              <a:t>Rehoboam 1 Kings 12:6-14</a:t>
            </a:r>
          </a:p>
          <a:p>
            <a:pPr marL="287338" lvl="1" indent="0">
              <a:buNone/>
            </a:pPr>
            <a:endParaRPr lang="en-US" dirty="0"/>
          </a:p>
        </p:txBody>
      </p:sp>
    </p:spTree>
    <p:extLst>
      <p:ext uri="{BB962C8B-B14F-4D97-AF65-F5344CB8AC3E}">
        <p14:creationId xmlns:p14="http://schemas.microsoft.com/office/powerpoint/2010/main" val="153693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571500" indent="-571500">
              <a:buFont typeface="+mj-lt"/>
              <a:buAutoNum type="romanUcPeriod" startAt="2"/>
            </a:pPr>
            <a:r>
              <a:rPr lang="en-US" dirty="0"/>
              <a:t>The blessing of humility (v 6b-7) </a:t>
            </a:r>
          </a:p>
          <a:p>
            <a:pPr marL="858838" lvl="1" indent="-571500">
              <a:buFont typeface="+mj-lt"/>
              <a:buAutoNum type="alphaUcPeriod"/>
            </a:pPr>
            <a:r>
              <a:rPr lang="en-US" dirty="0"/>
              <a:t>Exalted at the proper time.</a:t>
            </a:r>
            <a:endParaRPr lang="en-US" sz="2000" dirty="0"/>
          </a:p>
          <a:p>
            <a:pPr marL="858838" lvl="1" indent="-571500">
              <a:buFont typeface="+mj-lt"/>
              <a:buAutoNum type="alphaUcPeriod"/>
            </a:pPr>
            <a:r>
              <a:rPr lang="en-US" dirty="0"/>
              <a:t>Cast your cares on Him.</a:t>
            </a:r>
          </a:p>
          <a:p>
            <a:pPr marL="858838" lvl="1" indent="-571500">
              <a:buFont typeface="+mj-lt"/>
              <a:buAutoNum type="alphaUcPeriod"/>
            </a:pPr>
            <a:r>
              <a:rPr lang="en-US" dirty="0"/>
              <a:t>He cares for you.</a:t>
            </a:r>
          </a:p>
          <a:p>
            <a:pPr marL="1198563" lvl="2" indent="-571500">
              <a:buFont typeface="+mj-lt"/>
              <a:buAutoNum type="arabicPeriod"/>
            </a:pPr>
            <a:r>
              <a:rPr lang="en-US" sz="2200" dirty="0"/>
              <a:t>Psalm 8:3-4</a:t>
            </a:r>
          </a:p>
          <a:p>
            <a:pPr marL="1198563" lvl="2" indent="-571500">
              <a:buFont typeface="+mj-lt"/>
              <a:buAutoNum type="arabicPeriod"/>
            </a:pPr>
            <a:r>
              <a:rPr lang="en-US" sz="2200" dirty="0"/>
              <a:t>Psalm 103:13-14</a:t>
            </a:r>
          </a:p>
          <a:p>
            <a:pPr marL="1198563" lvl="2" indent="-571500">
              <a:buFont typeface="+mj-lt"/>
              <a:buAutoNum type="arabicPeriod"/>
            </a:pPr>
            <a:r>
              <a:rPr lang="en-US" sz="2200" dirty="0"/>
              <a:t>Matthew 10:29-31</a:t>
            </a:r>
          </a:p>
          <a:p>
            <a:pPr marL="1198563" lvl="2" indent="-571500">
              <a:buFont typeface="+mj-lt"/>
              <a:buAutoNum type="arabicPeriod"/>
            </a:pPr>
            <a:r>
              <a:rPr lang="en-US" sz="2200" dirty="0"/>
              <a:t>He cared enough to save, Roman 5:8</a:t>
            </a:r>
          </a:p>
          <a:p>
            <a:pPr marL="1198563" lvl="2" indent="-571500">
              <a:buFont typeface="+mj-lt"/>
              <a:buAutoNum type="arabicPeriod"/>
            </a:pPr>
            <a:r>
              <a:rPr lang="en-US" sz="2200" dirty="0"/>
              <a:t>He cares enough to discipline, Hebrews 12:6-8</a:t>
            </a:r>
          </a:p>
        </p:txBody>
      </p:sp>
    </p:spTree>
    <p:extLst>
      <p:ext uri="{BB962C8B-B14F-4D97-AF65-F5344CB8AC3E}">
        <p14:creationId xmlns:p14="http://schemas.microsoft.com/office/powerpoint/2010/main" val="32092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0" indent="0">
              <a:buNone/>
            </a:pPr>
            <a:r>
              <a:rPr lang="en-US" dirty="0"/>
              <a:t>“For those whom the Lord loves He disciplines, and He scourges every son whom he receives.” It is for discipline that you endure; God deals with you as with sons; for what son is there whom his father does not discipline? But if you are without discipline, of which all have become partakers, then you are illegitimate children and not sons.</a:t>
            </a:r>
          </a:p>
          <a:p>
            <a:pPr marL="0" indent="0">
              <a:buNone/>
            </a:pPr>
            <a:r>
              <a:rPr lang="en-US" dirty="0"/>
              <a:t>						Hebrews 12:6-8</a:t>
            </a:r>
          </a:p>
        </p:txBody>
      </p:sp>
    </p:spTree>
    <p:extLst>
      <p:ext uri="{BB962C8B-B14F-4D97-AF65-F5344CB8AC3E}">
        <p14:creationId xmlns:p14="http://schemas.microsoft.com/office/powerpoint/2010/main" val="297574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normAutofit/>
          </a:bodyPr>
          <a:lstStyle/>
          <a:p>
            <a:pPr marL="0" indent="0" algn="ctr">
              <a:buNone/>
            </a:pPr>
            <a:r>
              <a:rPr lang="en-US" sz="3600" dirty="0"/>
              <a:t>Will you humble yourself?</a:t>
            </a:r>
          </a:p>
          <a:p>
            <a:pPr marL="0" indent="0" algn="ctr">
              <a:buNone/>
            </a:pPr>
            <a:r>
              <a:rPr lang="en-US" sz="3600" dirty="0"/>
              <a:t>Believe: John 3:16</a:t>
            </a:r>
          </a:p>
          <a:p>
            <a:pPr marL="0" indent="0" algn="ctr">
              <a:buNone/>
            </a:pPr>
            <a:r>
              <a:rPr lang="en-US" sz="3600" dirty="0"/>
              <a:t>Repent: Acts 2:38</a:t>
            </a:r>
          </a:p>
          <a:p>
            <a:pPr marL="0" indent="0" algn="ctr">
              <a:buNone/>
            </a:pPr>
            <a:r>
              <a:rPr lang="en-US" sz="3600" dirty="0"/>
              <a:t>Confess: Romans 10:9-10</a:t>
            </a:r>
          </a:p>
          <a:p>
            <a:pPr marL="0" indent="0" algn="ctr">
              <a:buNone/>
            </a:pPr>
            <a:r>
              <a:rPr lang="en-US" sz="3600" dirty="0"/>
              <a:t>Be Baptized: 1 Peter 3:21</a:t>
            </a:r>
          </a:p>
        </p:txBody>
      </p:sp>
    </p:spTree>
    <p:extLst>
      <p:ext uri="{BB962C8B-B14F-4D97-AF65-F5344CB8AC3E}">
        <p14:creationId xmlns:p14="http://schemas.microsoft.com/office/powerpoint/2010/main" val="321011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287338" lvl="1" indent="0">
              <a:buNone/>
            </a:pPr>
            <a:r>
              <a:rPr lang="en-US" dirty="0"/>
              <a:t>King Rehoboam consulted with the elders who had served his father Solomon while he was still alive, saying, "How do you counsel me to answer this people?" Then they spoke to him, saying, "If you will be a servant to this people today, and will serve them and grant them their petition, and speak good words to them, then they will be your servants forever." But he forsook the counsel of the elders which they had given him, and consulted with the young men who grew up with him and served him.</a:t>
            </a:r>
          </a:p>
          <a:p>
            <a:pPr marL="287338" lvl="1" indent="0">
              <a:buNone/>
            </a:pPr>
            <a:r>
              <a:rPr lang="en-US" dirty="0"/>
              <a:t>							1 Kings 12:6-8</a:t>
            </a:r>
          </a:p>
        </p:txBody>
      </p:sp>
    </p:spTree>
    <p:extLst>
      <p:ext uri="{BB962C8B-B14F-4D97-AF65-F5344CB8AC3E}">
        <p14:creationId xmlns:p14="http://schemas.microsoft.com/office/powerpoint/2010/main" val="368136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571500" indent="-571500">
              <a:buAutoNum type="romanUcPeriod"/>
            </a:pPr>
            <a:r>
              <a:rPr lang="en-US" dirty="0"/>
              <a:t>Clothe yourselves with humility (v 5-6a)</a:t>
            </a:r>
          </a:p>
          <a:p>
            <a:pPr marL="858838" lvl="1" indent="-571500">
              <a:buFont typeface="+mj-lt"/>
              <a:buAutoNum type="alphaUcPeriod"/>
            </a:pPr>
            <a:r>
              <a:rPr lang="en-US" dirty="0"/>
              <a:t>Young men</a:t>
            </a:r>
          </a:p>
          <a:p>
            <a:pPr marL="1084263" lvl="2" indent="-457200">
              <a:buFont typeface="+mj-lt"/>
              <a:buAutoNum type="arabicPeriod"/>
            </a:pPr>
            <a:r>
              <a:rPr lang="en-US" sz="2200" dirty="0"/>
              <a:t>Rehoboam 1 Kings 12:6-14</a:t>
            </a:r>
          </a:p>
          <a:p>
            <a:pPr marL="1084263" lvl="2" indent="-457200">
              <a:buFont typeface="+mj-lt"/>
              <a:buAutoNum type="arabicPeriod"/>
            </a:pPr>
            <a:r>
              <a:rPr lang="en-US" sz="2200" dirty="0"/>
              <a:t>“Be subordinate to”</a:t>
            </a:r>
          </a:p>
          <a:p>
            <a:pPr marL="1084263" lvl="2" indent="-457200">
              <a:buFont typeface="+mj-lt"/>
              <a:buAutoNum type="arabicPeriod"/>
            </a:pPr>
            <a:r>
              <a:rPr lang="en-US" sz="2200" dirty="0"/>
              <a:t>Hellenistic society</a:t>
            </a:r>
          </a:p>
          <a:p>
            <a:pPr marL="858838" lvl="1" indent="-571500">
              <a:buFont typeface="+mj-lt"/>
              <a:buAutoNum type="alphaUcPeriod"/>
            </a:pPr>
            <a:r>
              <a:rPr lang="en-US" dirty="0"/>
              <a:t>Everyone, clothe yourself with humility</a:t>
            </a:r>
          </a:p>
          <a:p>
            <a:pPr marL="1084263" lvl="2" indent="-457200">
              <a:buFont typeface="+mj-lt"/>
              <a:buAutoNum type="arabicPeriod"/>
            </a:pPr>
            <a:r>
              <a:rPr lang="en-US" sz="2200" dirty="0"/>
              <a:t>1 Peter 3:8 “All of you be harmonious, sympathetic, brotherly, kindhearted, and humble in spirit”</a:t>
            </a:r>
          </a:p>
          <a:p>
            <a:pPr marL="1084263" lvl="2" indent="-457200">
              <a:buFont typeface="+mj-lt"/>
              <a:buAutoNum type="arabicPeriod"/>
            </a:pPr>
            <a:r>
              <a:rPr lang="en-US" sz="2200" dirty="0"/>
              <a:t>Clothe – to tie around yourself</a:t>
            </a:r>
          </a:p>
          <a:p>
            <a:pPr marL="1084263" lvl="2" indent="-457200">
              <a:buFont typeface="+mj-lt"/>
              <a:buAutoNum type="arabicPeriod"/>
            </a:pPr>
            <a:r>
              <a:rPr lang="en-US" sz="2200" dirty="0"/>
              <a:t>John 13:4-5, 15-17</a:t>
            </a:r>
          </a:p>
        </p:txBody>
      </p:sp>
    </p:spTree>
    <p:extLst>
      <p:ext uri="{BB962C8B-B14F-4D97-AF65-F5344CB8AC3E}">
        <p14:creationId xmlns:p14="http://schemas.microsoft.com/office/powerpoint/2010/main" val="359634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287338" lvl="1" indent="0">
              <a:buNone/>
            </a:pPr>
            <a:r>
              <a:rPr lang="en-US" dirty="0"/>
              <a:t>[Jesus] got up from supper, and laid aside His garments; and taking a towel, He girded Himself. Then He poured water into the basin, and began to wash the disciples' feet and to wipe them with the towel with which He was girded… “If I then, the Lord and the Teacher, washed your feet, you also ought to wash one another's feet. For I gave you an example that you also should do as I did to you. Truly, truly, I say to you, a slave is not greater than his master, nor is one who is sent greater than the one who sent him. If you know these things, you are blessed if you do them.”</a:t>
            </a:r>
          </a:p>
          <a:p>
            <a:pPr marL="287338" lvl="1" indent="0">
              <a:buNone/>
            </a:pPr>
            <a:r>
              <a:rPr lang="en-US" dirty="0"/>
              <a:t>						John 13:4-5, 14-17</a:t>
            </a:r>
          </a:p>
        </p:txBody>
      </p:sp>
    </p:spTree>
    <p:extLst>
      <p:ext uri="{BB962C8B-B14F-4D97-AF65-F5344CB8AC3E}">
        <p14:creationId xmlns:p14="http://schemas.microsoft.com/office/powerpoint/2010/main" val="292409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571500" indent="-571500">
              <a:buAutoNum type="romanUcPeriod"/>
            </a:pPr>
            <a:r>
              <a:rPr lang="en-US" dirty="0"/>
              <a:t>Clothe yourselves with humility (v 5-6a)</a:t>
            </a:r>
          </a:p>
          <a:p>
            <a:pPr marL="858838" lvl="1" indent="-571500">
              <a:buFont typeface="+mj-lt"/>
              <a:buAutoNum type="alphaUcPeriod"/>
            </a:pPr>
            <a:r>
              <a:rPr lang="en-US" dirty="0"/>
              <a:t>Young men</a:t>
            </a:r>
          </a:p>
          <a:p>
            <a:pPr marL="858838" lvl="1" indent="-571500">
              <a:buFont typeface="+mj-lt"/>
              <a:buAutoNum type="alphaUcPeriod"/>
            </a:pPr>
            <a:r>
              <a:rPr lang="en-US" dirty="0"/>
              <a:t>Everyone, clothe yourself with humility</a:t>
            </a:r>
          </a:p>
          <a:p>
            <a:pPr marL="1084263" lvl="2" indent="-457200">
              <a:buFont typeface="+mj-lt"/>
              <a:buAutoNum type="arabicPeriod"/>
            </a:pPr>
            <a:r>
              <a:rPr lang="en-US" sz="2200" dirty="0"/>
              <a:t>1 Peter 3:8 “All of you be harmonious, sympathetic, brotherly, kindhearted, and humble in spirit”</a:t>
            </a:r>
          </a:p>
          <a:p>
            <a:pPr marL="1084263" lvl="2" indent="-457200">
              <a:buFont typeface="+mj-lt"/>
              <a:buAutoNum type="arabicPeriod"/>
            </a:pPr>
            <a:r>
              <a:rPr lang="en-US" sz="2200" dirty="0"/>
              <a:t>Clothe – to tie around yourself</a:t>
            </a:r>
          </a:p>
          <a:p>
            <a:pPr marL="1084263" lvl="2" indent="-457200">
              <a:buFont typeface="+mj-lt"/>
              <a:buAutoNum type="arabicPeriod"/>
            </a:pPr>
            <a:r>
              <a:rPr lang="en-US" sz="2200" dirty="0"/>
              <a:t>John 13:4-5, 15-17</a:t>
            </a:r>
          </a:p>
          <a:p>
            <a:pPr marL="1084263" lvl="2" indent="-457200">
              <a:buFont typeface="+mj-lt"/>
              <a:buAutoNum type="arabicPeriod"/>
            </a:pPr>
            <a:r>
              <a:rPr lang="en-US" sz="2200" dirty="0"/>
              <a:t>Luke 14:7-11</a:t>
            </a:r>
          </a:p>
          <a:p>
            <a:pPr marL="858838" lvl="1" indent="-571500">
              <a:buFont typeface="+mj-lt"/>
              <a:buAutoNum type="alphaUcPeriod"/>
            </a:pPr>
            <a:endParaRPr lang="en-US" dirty="0"/>
          </a:p>
        </p:txBody>
      </p:sp>
    </p:spTree>
    <p:extLst>
      <p:ext uri="{BB962C8B-B14F-4D97-AF65-F5344CB8AC3E}">
        <p14:creationId xmlns:p14="http://schemas.microsoft.com/office/powerpoint/2010/main" val="258885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287338" lvl="1" indent="0">
              <a:buNone/>
            </a:pPr>
            <a:r>
              <a:rPr lang="en-US" dirty="0"/>
              <a:t>And He began speaking a parable to the invited guests when He noticed how they had been picking out the places of honor at the table, saying to them, "When you are invited by someone to a wedding feast, do not take the place of honor, for someone more distinguished than you may have been invited by him, and he who invited you both will come and say to you, 'Give your place to this man,' and then in disgrace you proceed to occupy the last place. But when you are invited, go and recline at the last place, so that when the one who has invited you comes, he may say to you, 'Friend, move up higher'; then you will have honor in the sight of all who are at the table with you. For everyone who exalts himself will be humbled, and he who humbles himself will be exalted.”</a:t>
            </a:r>
          </a:p>
          <a:p>
            <a:pPr marL="287338" lvl="1" indent="0">
              <a:buNone/>
            </a:pPr>
            <a:r>
              <a:rPr lang="en-US" dirty="0"/>
              <a:t>							Luke 14:7-11</a:t>
            </a:r>
          </a:p>
        </p:txBody>
      </p:sp>
    </p:spTree>
    <p:extLst>
      <p:ext uri="{BB962C8B-B14F-4D97-AF65-F5344CB8AC3E}">
        <p14:creationId xmlns:p14="http://schemas.microsoft.com/office/powerpoint/2010/main" val="61697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Humble Yourselves</a:t>
            </a:r>
          </a:p>
        </p:txBody>
      </p:sp>
      <p:sp>
        <p:nvSpPr>
          <p:cNvPr id="3" name="Content Placeholder 2"/>
          <p:cNvSpPr>
            <a:spLocks noGrp="1"/>
          </p:cNvSpPr>
          <p:nvPr>
            <p:ph idx="1"/>
          </p:nvPr>
        </p:nvSpPr>
        <p:spPr/>
        <p:txBody>
          <a:bodyPr/>
          <a:lstStyle/>
          <a:p>
            <a:pPr marL="571500" indent="-571500">
              <a:buAutoNum type="romanUcPeriod"/>
            </a:pPr>
            <a:r>
              <a:rPr lang="en-US" dirty="0"/>
              <a:t>Clothe yourselves with humility (v 5-6a)</a:t>
            </a:r>
          </a:p>
          <a:p>
            <a:pPr marL="858838" lvl="1" indent="-571500">
              <a:buFont typeface="+mj-lt"/>
              <a:buAutoNum type="alphaUcPeriod"/>
            </a:pPr>
            <a:r>
              <a:rPr lang="en-US" dirty="0"/>
              <a:t>Young men</a:t>
            </a:r>
          </a:p>
          <a:p>
            <a:pPr marL="858838" lvl="1" indent="-571500">
              <a:buFont typeface="+mj-lt"/>
              <a:buAutoNum type="alphaUcPeriod"/>
            </a:pPr>
            <a:r>
              <a:rPr lang="en-US" dirty="0"/>
              <a:t>Everyone, clothe yourself with humility</a:t>
            </a:r>
          </a:p>
          <a:p>
            <a:pPr marL="1084263" lvl="2" indent="-457200">
              <a:buFont typeface="+mj-lt"/>
              <a:buAutoNum type="arabicPeriod"/>
            </a:pPr>
            <a:r>
              <a:rPr lang="en-US" sz="2200" dirty="0"/>
              <a:t>1 Peter 3:8 “All of you be harmonious, sympathetic, brotherly, kindhearted, and humble in spirit”</a:t>
            </a:r>
          </a:p>
          <a:p>
            <a:pPr marL="1084263" lvl="2" indent="-457200">
              <a:buFont typeface="+mj-lt"/>
              <a:buAutoNum type="arabicPeriod"/>
            </a:pPr>
            <a:r>
              <a:rPr lang="en-US" sz="2200" dirty="0"/>
              <a:t>Clothe – to tie around yourself</a:t>
            </a:r>
          </a:p>
          <a:p>
            <a:pPr marL="1084263" lvl="2" indent="-457200">
              <a:buFont typeface="+mj-lt"/>
              <a:buAutoNum type="arabicPeriod"/>
            </a:pPr>
            <a:r>
              <a:rPr lang="en-US" sz="2200" dirty="0"/>
              <a:t>John 13:14 “laid aside His garments; and taking a towel, He girded Himself”</a:t>
            </a:r>
          </a:p>
          <a:p>
            <a:pPr marL="1084263" lvl="2" indent="-457200">
              <a:buFont typeface="+mj-lt"/>
              <a:buAutoNum type="arabicPeriod"/>
            </a:pPr>
            <a:r>
              <a:rPr lang="en-US" sz="2200" dirty="0"/>
              <a:t>Luke 14:7-11</a:t>
            </a:r>
          </a:p>
          <a:p>
            <a:pPr marL="1084263" lvl="2" indent="-457200">
              <a:buFont typeface="+mj-lt"/>
              <a:buAutoNum type="arabicPeriod"/>
            </a:pPr>
            <a:r>
              <a:rPr lang="en-US" sz="2200" dirty="0"/>
              <a:t>Philippians 2:3-8</a:t>
            </a:r>
          </a:p>
          <a:p>
            <a:pPr marL="627063" lvl="2" indent="0">
              <a:buNone/>
            </a:pPr>
            <a:endParaRPr lang="en-US" dirty="0"/>
          </a:p>
        </p:txBody>
      </p:sp>
    </p:spTree>
    <p:extLst>
      <p:ext uri="{BB962C8B-B14F-4D97-AF65-F5344CB8AC3E}">
        <p14:creationId xmlns:p14="http://schemas.microsoft.com/office/powerpoint/2010/main" val="354987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756</TotalTime>
  <Words>1952</Words>
  <Application>Microsoft Office PowerPoint</Application>
  <PresentationFormat>On-screen Show (4:3)</PresentationFormat>
  <Paragraphs>168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Cambria</vt:lpstr>
      <vt:lpstr>Office Theme</vt:lpstr>
      <vt:lpstr>Humble Yourselves Under  His Mighty Hand </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vector>
  </TitlesOfParts>
  <Company>Palm Beach Lakes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dc:title>
  <dc:creator>David Sproule</dc:creator>
  <cp:lastModifiedBy>Cindy Nelson</cp:lastModifiedBy>
  <cp:revision>43</cp:revision>
  <dcterms:created xsi:type="dcterms:W3CDTF">2016-12-23T01:06:17Z</dcterms:created>
  <dcterms:modified xsi:type="dcterms:W3CDTF">2017-12-11T18:34:18Z</dcterms:modified>
</cp:coreProperties>
</file>