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423" r:id="rId3"/>
    <p:sldId id="1217" r:id="rId4"/>
    <p:sldId id="1224" r:id="rId5"/>
    <p:sldId id="1126" r:id="rId6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EC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53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32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5"/>
          </a:xfrm>
          <a:prstGeom prst="rect">
            <a:avLst/>
          </a:prstGeom>
        </p:spPr>
        <p:txBody>
          <a:bodyPr vert="horz" lIns="94229" tIns="47115" rIns="94229" bIns="471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3" y="0"/>
            <a:ext cx="3077739" cy="471055"/>
          </a:xfrm>
          <a:prstGeom prst="rect">
            <a:avLst/>
          </a:prstGeom>
        </p:spPr>
        <p:txBody>
          <a:bodyPr vert="horz" lIns="94229" tIns="47115" rIns="94229" bIns="47115" rtlCol="0"/>
          <a:lstStyle>
            <a:lvl1pPr algn="r">
              <a:defRPr sz="1200"/>
            </a:lvl1pPr>
          </a:lstStyle>
          <a:p>
            <a:fld id="{C315246E-766A-45BC-AE3D-E61D338B6791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3"/>
            <a:ext cx="3077739" cy="471054"/>
          </a:xfrm>
          <a:prstGeom prst="rect">
            <a:avLst/>
          </a:prstGeom>
        </p:spPr>
        <p:txBody>
          <a:bodyPr vert="horz" lIns="94229" tIns="47115" rIns="94229" bIns="471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3" y="8917423"/>
            <a:ext cx="3077739" cy="471054"/>
          </a:xfrm>
          <a:prstGeom prst="rect">
            <a:avLst/>
          </a:prstGeom>
        </p:spPr>
        <p:txBody>
          <a:bodyPr vert="horz" lIns="94229" tIns="47115" rIns="94229" bIns="47115" rtlCol="0" anchor="b"/>
          <a:lstStyle>
            <a:lvl1pPr algn="r">
              <a:defRPr sz="1200"/>
            </a:lvl1pPr>
          </a:lstStyle>
          <a:p>
            <a:fld id="{73A27630-91C4-4530-B75F-DCB49C2A3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09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824358-2A39-4E53-9585-203C7B9BA492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1173163"/>
            <a:ext cx="4225925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620C3E-D507-403A-8457-C246F0866F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658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97920"/>
            <a:ext cx="7772400" cy="2550020"/>
          </a:xfrm>
        </p:spPr>
        <p:txBody>
          <a:bodyPr anchor="b">
            <a:normAutofit/>
          </a:bodyPr>
          <a:lstStyle>
            <a:lvl1pPr algn="ctr">
              <a:defRPr sz="4500">
                <a:solidFill>
                  <a:schemeClr val="bg1"/>
                </a:solidFill>
                <a:latin typeface="Lucida Calligraphy" panose="03010101010101010101" pitchFamily="66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488872"/>
            <a:ext cx="6858000" cy="768927"/>
          </a:xfrm>
        </p:spPr>
        <p:txBody>
          <a:bodyPr>
            <a:noAutofit/>
          </a:bodyPr>
          <a:lstStyle>
            <a:lvl1pPr marL="0" indent="0" algn="ctr">
              <a:buNone/>
              <a:defRPr sz="4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10932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336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630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81783"/>
          </a:xfrm>
        </p:spPr>
        <p:txBody>
          <a:bodyPr>
            <a:normAutofit/>
          </a:bodyPr>
          <a:lstStyle>
            <a:lvl1pPr algn="ctr">
              <a:defRPr sz="3400">
                <a:solidFill>
                  <a:schemeClr val="bg1"/>
                </a:solidFill>
                <a:latin typeface="Lucida Calligraphy" panose="03010101010101010101" pitchFamily="66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825" y="1471353"/>
            <a:ext cx="8229600" cy="49626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631825" indent="-290513"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10403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68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361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953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19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370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015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56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53FE5-340C-4074-89DC-DBC01D5D6D3F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77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2553" y="1187480"/>
            <a:ext cx="8047567" cy="25500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400" b="1" dirty="0"/>
              <a:t>Ladies and Gentlemen</a:t>
            </a:r>
            <a:br>
              <a:rPr lang="en-US" sz="4400" b="1" dirty="0"/>
            </a:br>
            <a:r>
              <a:rPr lang="en-US" sz="4400" b="1" dirty="0"/>
              <a:t>of the Jury</a:t>
            </a:r>
            <a:endParaRPr lang="en-US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b="1" dirty="0"/>
              <a:t>Matt. 16:13-15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10633" y="3850081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499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2938" y="343493"/>
            <a:ext cx="82965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800" b="1" dirty="0">
              <a:solidFill>
                <a:schemeClr val="bg1"/>
              </a:solidFill>
            </a:endParaRPr>
          </a:p>
          <a:p>
            <a:pPr algn="just"/>
            <a:r>
              <a:rPr lang="en-US" sz="2800" b="1" dirty="0">
                <a:solidFill>
                  <a:schemeClr val="bg1"/>
                </a:solidFill>
              </a:rPr>
              <a:t>  13  When Jesus came into the region of Caesarea Philippi, He asked His disciples, saying, "Who do men say that I, the Son of Man, am?" </a:t>
            </a:r>
          </a:p>
          <a:p>
            <a:pPr algn="just"/>
            <a:r>
              <a:rPr lang="en-US" sz="2800" b="1" dirty="0">
                <a:solidFill>
                  <a:schemeClr val="bg1"/>
                </a:solidFill>
              </a:rPr>
              <a:t>  14  So they said, "Some say John the Baptist, some Elijah, and others Jeremiah or one of the prophets." </a:t>
            </a:r>
          </a:p>
          <a:p>
            <a:pPr algn="just"/>
            <a:r>
              <a:rPr lang="en-US" sz="2800" b="1" dirty="0">
                <a:solidFill>
                  <a:schemeClr val="bg1"/>
                </a:solidFill>
              </a:rPr>
              <a:t>  15  He said to them, "But who do </a:t>
            </a:r>
            <a:r>
              <a:rPr lang="en-US" sz="2800" b="1" dirty="0">
                <a:solidFill>
                  <a:srgbClr val="FFFF00"/>
                </a:solidFill>
              </a:rPr>
              <a:t>you</a:t>
            </a:r>
            <a:r>
              <a:rPr lang="en-US" sz="2800" b="1" dirty="0">
                <a:solidFill>
                  <a:schemeClr val="bg1"/>
                </a:solidFill>
              </a:rPr>
              <a:t> say that I am?“</a:t>
            </a:r>
          </a:p>
          <a:p>
            <a:pPr algn="just"/>
            <a:endParaRPr lang="en-US" sz="2800" b="1" dirty="0">
              <a:solidFill>
                <a:schemeClr val="bg1"/>
              </a:solidFill>
            </a:endParaRPr>
          </a:p>
          <a:p>
            <a:pPr algn="just"/>
            <a:r>
              <a:rPr lang="en-US" sz="2800" b="1" dirty="0">
                <a:solidFill>
                  <a:schemeClr val="bg1"/>
                </a:solidFill>
              </a:rPr>
              <a:t>					Matt. 16:13-15</a:t>
            </a:r>
          </a:p>
        </p:txBody>
      </p:sp>
    </p:spTree>
    <p:extLst>
      <p:ext uri="{BB962C8B-B14F-4D97-AF65-F5344CB8AC3E}">
        <p14:creationId xmlns:p14="http://schemas.microsoft.com/office/powerpoint/2010/main" val="3809855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2938" y="343493"/>
            <a:ext cx="8296556" cy="5114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Setting the Stage, Opening Remarks</a:t>
            </a:r>
          </a:p>
          <a:p>
            <a:pPr algn="ctr"/>
            <a:endParaRPr lang="en-US" sz="1600" b="1" dirty="0">
              <a:solidFill>
                <a:schemeClr val="bg1"/>
              </a:solidFill>
            </a:endParaRPr>
          </a:p>
          <a:p>
            <a:pPr lvl="1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</a:rPr>
              <a:t>  Your subpoena has arrived</a:t>
            </a:r>
          </a:p>
          <a:p>
            <a:pPr lvl="1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</a:rPr>
              <a:t>  You must make a decision today</a:t>
            </a:r>
          </a:p>
          <a:p>
            <a:pPr lvl="1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</a:rPr>
              <a:t>  A life is at stake—blasphemy is a capital crime</a:t>
            </a:r>
          </a:p>
          <a:p>
            <a:pPr lvl="1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</a:rPr>
              <a:t>  Your life is at stake</a:t>
            </a:r>
          </a:p>
          <a:p>
            <a:pPr lvl="1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</a:rPr>
              <a:t>  Look at my notes, they are very simple</a:t>
            </a:r>
          </a:p>
          <a:p>
            <a:pPr lvl="2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</a:rPr>
              <a:t>  John 5:31-39 (8:14)</a:t>
            </a:r>
          </a:p>
          <a:p>
            <a:pPr lvl="2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</a:rPr>
              <a:t>  John 15:26-27</a:t>
            </a:r>
          </a:p>
          <a:p>
            <a:pPr lvl="2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</a:rPr>
              <a:t>  A call for an honest decision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811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2938" y="343493"/>
            <a:ext cx="8296556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Seven Witnesses to His Identity</a:t>
            </a:r>
          </a:p>
          <a:p>
            <a:pPr algn="ctr"/>
            <a:endParaRPr lang="en-US" sz="1600" b="1" dirty="0">
              <a:solidFill>
                <a:schemeClr val="bg1"/>
              </a:solidFill>
            </a:endParaRPr>
          </a:p>
          <a:p>
            <a:pPr lvl="1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</a:rPr>
              <a:t>  Jesus of Nazareth</a:t>
            </a:r>
          </a:p>
          <a:p>
            <a:pPr lvl="1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</a:rPr>
              <a:t>  John the Baptist</a:t>
            </a:r>
          </a:p>
          <a:p>
            <a:pPr lvl="1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</a:rPr>
              <a:t>  Jesus’ works</a:t>
            </a:r>
          </a:p>
          <a:p>
            <a:pPr lvl="1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</a:rPr>
              <a:t>  God, the Father</a:t>
            </a:r>
          </a:p>
          <a:p>
            <a:pPr lvl="1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</a:rPr>
              <a:t>  The Old Testament prophets</a:t>
            </a:r>
          </a:p>
          <a:p>
            <a:pPr lvl="1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</a:rPr>
              <a:t>  The Holy Spirit</a:t>
            </a:r>
          </a:p>
          <a:p>
            <a:pPr lvl="1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</a:rPr>
              <a:t>  The apostles</a:t>
            </a:r>
            <a:endParaRPr 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427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40" y="527539"/>
            <a:ext cx="8435713" cy="5906514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1500"/>
              </a:spcAft>
              <a:buNone/>
            </a:pPr>
            <a:r>
              <a:rPr lang="en-US" sz="4400" b="1" dirty="0">
                <a:solidFill>
                  <a:srgbClr val="FFFF00"/>
                </a:solidFill>
              </a:rPr>
              <a:t>Who Do You Say Jesus Is?</a:t>
            </a:r>
            <a:endParaRPr lang="en-US" sz="3600" b="1" dirty="0"/>
          </a:p>
          <a:p>
            <a:pPr marL="457200">
              <a:spcAft>
                <a:spcPts val="1500"/>
              </a:spcAft>
            </a:pPr>
            <a:r>
              <a:rPr lang="en-US" sz="3600" b="1" dirty="0"/>
              <a:t>  Believe				Mark 16:16</a:t>
            </a:r>
          </a:p>
          <a:p>
            <a:pPr marL="457200">
              <a:spcAft>
                <a:spcPts val="1500"/>
              </a:spcAft>
            </a:pPr>
            <a:r>
              <a:rPr lang="en-US" sz="3600" b="1" dirty="0"/>
              <a:t>  Repent				Luke 13:3</a:t>
            </a:r>
          </a:p>
          <a:p>
            <a:pPr marL="457200">
              <a:spcAft>
                <a:spcPts val="1500"/>
              </a:spcAft>
            </a:pPr>
            <a:r>
              <a:rPr lang="en-US" sz="3600" b="1" dirty="0"/>
              <a:t>  Confess Faith			Rom. 10:9</a:t>
            </a:r>
          </a:p>
          <a:p>
            <a:pPr marL="457200">
              <a:spcAft>
                <a:spcPts val="1500"/>
              </a:spcAft>
            </a:pPr>
            <a:r>
              <a:rPr lang="en-US" sz="3600" b="1" dirty="0"/>
              <a:t>  Be Baptized Into Him	Gal. 3:27</a:t>
            </a:r>
          </a:p>
          <a:p>
            <a:pPr marL="457200" indent="-404813" algn="ctr">
              <a:spcAft>
                <a:spcPts val="1500"/>
              </a:spcAft>
              <a:buNone/>
            </a:pPr>
            <a:r>
              <a:rPr lang="en-US" sz="3500" b="1" dirty="0">
                <a:solidFill>
                  <a:srgbClr val="FFFF00"/>
                </a:solidFill>
              </a:rPr>
              <a:t>Added to His church, His body, His kingdom </a:t>
            </a:r>
            <a:endParaRPr lang="en-US" sz="3600" b="1" dirty="0">
              <a:solidFill>
                <a:srgbClr val="FFFF00"/>
              </a:solidFill>
            </a:endParaRPr>
          </a:p>
          <a:p>
            <a:pPr marL="457200">
              <a:spcAft>
                <a:spcPts val="1500"/>
              </a:spcAft>
            </a:pPr>
            <a:r>
              <a:rPr lang="en-US" sz="3600" b="1" dirty="0"/>
              <a:t>  Be Faithful until death	Rev. 2:10</a:t>
            </a:r>
          </a:p>
        </p:txBody>
      </p:sp>
    </p:spTree>
    <p:extLst>
      <p:ext uri="{BB962C8B-B14F-4D97-AF65-F5344CB8AC3E}">
        <p14:creationId xmlns:p14="http://schemas.microsoft.com/office/powerpoint/2010/main" val="3342945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800" kern="1200" dirty="0">
            <a:solidFill>
              <a:schemeClr val="tx1"/>
            </a:solidFill>
            <a:latin typeface="+mn-lt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8158</TotalTime>
  <Words>187</Words>
  <Application>Microsoft Office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Lucida Calligraphy</vt:lpstr>
      <vt:lpstr>Office Theme</vt:lpstr>
      <vt:lpstr>Ladies and Gentlemen of the Jury</vt:lpstr>
      <vt:lpstr>PowerPoint Presentation</vt:lpstr>
      <vt:lpstr>PowerPoint Presentation</vt:lpstr>
      <vt:lpstr>PowerPoint Presentation</vt:lpstr>
      <vt:lpstr>PowerPoint Presentation</vt:lpstr>
    </vt:vector>
  </TitlesOfParts>
  <Company>Palm Beach Lakes church of Christ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Sermon Title</dc:title>
  <dc:creator>David</dc:creator>
  <cp:lastModifiedBy>Cindy Nelson</cp:lastModifiedBy>
  <cp:revision>275</cp:revision>
  <cp:lastPrinted>2017-12-10T12:10:50Z</cp:lastPrinted>
  <dcterms:created xsi:type="dcterms:W3CDTF">2016-03-27T21:00:01Z</dcterms:created>
  <dcterms:modified xsi:type="dcterms:W3CDTF">2017-12-11T18:32:16Z</dcterms:modified>
</cp:coreProperties>
</file>