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423" r:id="rId3"/>
    <p:sldId id="1217" r:id="rId4"/>
    <p:sldId id="1224" r:id="rId5"/>
    <p:sldId id="1126" r:id="rId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5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24358-2A39-4E53-9585-203C7B9BA49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20C3E-D507-403A-8457-C246F0866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58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2553" y="1187480"/>
            <a:ext cx="8047567" cy="25500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/>
              <a:t>Ladies and Gentlemen</a:t>
            </a:r>
            <a:br>
              <a:rPr lang="en-US" sz="4400" b="1" dirty="0"/>
            </a:br>
            <a:r>
              <a:rPr lang="en-US" sz="4400" b="1" dirty="0"/>
              <a:t>of the Jury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/>
              <a:t>Matt. 16:13-15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938" y="343493"/>
            <a:ext cx="82965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800" b="1" dirty="0">
              <a:solidFill>
                <a:schemeClr val="bg1"/>
              </a:solidFill>
            </a:endParaRPr>
          </a:p>
          <a:p>
            <a:pPr algn="just"/>
            <a:r>
              <a:rPr lang="en-US" sz="2800" b="1" dirty="0">
                <a:solidFill>
                  <a:schemeClr val="bg1"/>
                </a:solidFill>
              </a:rPr>
              <a:t>  13  When Jesus came into the region of Caesarea Philippi, He asked His disciples, saying, "Who do men say that I, the Son of Man, am?" </a:t>
            </a:r>
          </a:p>
          <a:p>
            <a:pPr algn="just"/>
            <a:r>
              <a:rPr lang="en-US" sz="2800" b="1" dirty="0">
                <a:solidFill>
                  <a:schemeClr val="bg1"/>
                </a:solidFill>
              </a:rPr>
              <a:t>  14  So they said, "Some say John the Baptist, some Elijah, and others Jeremiah or one of the prophets." </a:t>
            </a:r>
          </a:p>
          <a:p>
            <a:pPr algn="just"/>
            <a:r>
              <a:rPr lang="en-US" sz="2800" b="1" dirty="0">
                <a:solidFill>
                  <a:schemeClr val="bg1"/>
                </a:solidFill>
              </a:rPr>
              <a:t>  15  He said to them, "But who do </a:t>
            </a:r>
            <a:r>
              <a:rPr lang="en-US" sz="2800" b="1" dirty="0">
                <a:solidFill>
                  <a:srgbClr val="FFFF00"/>
                </a:solidFill>
              </a:rPr>
              <a:t>you</a:t>
            </a:r>
            <a:r>
              <a:rPr lang="en-US" sz="2800" b="1" dirty="0">
                <a:solidFill>
                  <a:schemeClr val="bg1"/>
                </a:solidFill>
              </a:rPr>
              <a:t> say that I am?“</a:t>
            </a:r>
          </a:p>
          <a:p>
            <a:pPr algn="just"/>
            <a:endParaRPr lang="en-US" sz="2800" b="1" dirty="0">
              <a:solidFill>
                <a:schemeClr val="bg1"/>
              </a:solidFill>
            </a:endParaRPr>
          </a:p>
          <a:p>
            <a:pPr algn="just"/>
            <a:r>
              <a:rPr lang="en-US" sz="2800" b="1" dirty="0">
                <a:solidFill>
                  <a:schemeClr val="bg1"/>
                </a:solidFill>
              </a:rPr>
              <a:t>					Matt. 16:13-15</a:t>
            </a:r>
          </a:p>
        </p:txBody>
      </p:sp>
    </p:spTree>
    <p:extLst>
      <p:ext uri="{BB962C8B-B14F-4D97-AF65-F5344CB8AC3E}">
        <p14:creationId xmlns:p14="http://schemas.microsoft.com/office/powerpoint/2010/main" val="3809855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938" y="343493"/>
            <a:ext cx="8296556" cy="5114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Setting the Stage, Opening Remarks</a:t>
            </a:r>
          </a:p>
          <a:p>
            <a:pPr algn="ctr"/>
            <a:endParaRPr lang="en-US" sz="1600" b="1" dirty="0">
              <a:solidFill>
                <a:schemeClr val="bg1"/>
              </a:solidFill>
            </a:endParaRPr>
          </a:p>
          <a:p>
            <a:pPr lvl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</a:rPr>
              <a:t>  Your subpoena has arrived</a:t>
            </a:r>
          </a:p>
          <a:p>
            <a:pPr lvl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</a:rPr>
              <a:t>  You must make a decision today</a:t>
            </a:r>
          </a:p>
          <a:p>
            <a:pPr lvl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</a:rPr>
              <a:t>  A life is at stake—blasphemy is a capital crime</a:t>
            </a:r>
          </a:p>
          <a:p>
            <a:pPr lvl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</a:rPr>
              <a:t>  Your life is at stake</a:t>
            </a:r>
          </a:p>
          <a:p>
            <a:pPr lvl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</a:rPr>
              <a:t>  Look at my notes, they are very simple</a:t>
            </a:r>
          </a:p>
          <a:p>
            <a:pPr lvl="2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</a:rPr>
              <a:t>  John 5:31-39 (8:14)</a:t>
            </a:r>
          </a:p>
          <a:p>
            <a:pPr lvl="2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</a:rPr>
              <a:t>  John 15:26-27</a:t>
            </a:r>
          </a:p>
          <a:p>
            <a:pPr lvl="2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</a:rPr>
              <a:t>  A call for an honest decision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81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938" y="343493"/>
            <a:ext cx="829655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Seven Witnesses to His Identity</a:t>
            </a:r>
          </a:p>
          <a:p>
            <a:pPr algn="ctr"/>
            <a:endParaRPr lang="en-US" sz="1600" b="1" dirty="0">
              <a:solidFill>
                <a:schemeClr val="bg1"/>
              </a:solidFill>
            </a:endParaRPr>
          </a:p>
          <a:p>
            <a:pPr lvl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</a:rPr>
              <a:t>  Jesus of Nazareth</a:t>
            </a:r>
          </a:p>
          <a:p>
            <a:pPr lvl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</a:rPr>
              <a:t>  John the Baptist</a:t>
            </a:r>
          </a:p>
          <a:p>
            <a:pPr lvl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</a:rPr>
              <a:t>  Jesus’ works</a:t>
            </a:r>
          </a:p>
          <a:p>
            <a:pPr lvl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</a:rPr>
              <a:t>  God, the Father</a:t>
            </a:r>
          </a:p>
          <a:p>
            <a:pPr lvl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</a:rPr>
              <a:t>  The Old Testament prophets</a:t>
            </a:r>
          </a:p>
          <a:p>
            <a:pPr lvl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</a:rPr>
              <a:t>  The Holy Spirit</a:t>
            </a:r>
          </a:p>
          <a:p>
            <a:pPr lvl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</a:rPr>
              <a:t>  The apostles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2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527539"/>
            <a:ext cx="8435713" cy="590651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500"/>
              </a:spcAft>
              <a:buNone/>
            </a:pPr>
            <a:r>
              <a:rPr lang="en-US" sz="4400" b="1" dirty="0">
                <a:solidFill>
                  <a:srgbClr val="FFFF00"/>
                </a:solidFill>
              </a:rPr>
              <a:t>Who Do You Say Jesus Is?</a:t>
            </a:r>
            <a:endParaRPr lang="en-US" sz="3600" b="1" dirty="0"/>
          </a:p>
          <a:p>
            <a:pPr marL="457200">
              <a:spcAft>
                <a:spcPts val="1500"/>
              </a:spcAft>
            </a:pPr>
            <a:r>
              <a:rPr lang="en-US" sz="3600" b="1" dirty="0"/>
              <a:t>  Believe				Mark 16:16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/>
              <a:t>  Repent				Luke 13:3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/>
              <a:t>  Confess Faith			Rom. 10:9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/>
              <a:t>  Be Baptized Into Him	Gal. 3:27</a:t>
            </a:r>
          </a:p>
          <a:p>
            <a:pPr marL="457200" indent="-404813" algn="ctr">
              <a:spcAft>
                <a:spcPts val="1500"/>
              </a:spcAft>
              <a:buNone/>
            </a:pPr>
            <a:r>
              <a:rPr lang="en-US" sz="3500" b="1" dirty="0">
                <a:solidFill>
                  <a:srgbClr val="FFFF00"/>
                </a:solidFill>
              </a:rPr>
              <a:t>Added to His church, His body, His kingdom 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>
              <a:spcAft>
                <a:spcPts val="1500"/>
              </a:spcAft>
            </a:pPr>
            <a:r>
              <a:rPr lang="en-US" sz="3600" b="1" dirty="0"/>
              <a:t>  Be Faithful until death	Rev. 2:10</a:t>
            </a:r>
          </a:p>
        </p:txBody>
      </p:sp>
    </p:spTree>
    <p:extLst>
      <p:ext uri="{BB962C8B-B14F-4D97-AF65-F5344CB8AC3E}">
        <p14:creationId xmlns:p14="http://schemas.microsoft.com/office/powerpoint/2010/main" val="3342945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kern="1200" dirty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8158</TotalTime>
  <Words>187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Calligraphy</vt:lpstr>
      <vt:lpstr>Office Theme</vt:lpstr>
      <vt:lpstr>Ladies and Gentlemen of the Jury</vt:lpstr>
      <vt:lpstr>PowerPoint Presentation</vt:lpstr>
      <vt:lpstr>PowerPoint Presentation</vt:lpstr>
      <vt:lpstr>PowerPoint Presentation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Cindy Nelson</cp:lastModifiedBy>
  <cp:revision>275</cp:revision>
  <cp:lastPrinted>2017-12-10T12:10:50Z</cp:lastPrinted>
  <dcterms:created xsi:type="dcterms:W3CDTF">2016-03-27T21:00:01Z</dcterms:created>
  <dcterms:modified xsi:type="dcterms:W3CDTF">2017-12-11T18:32:16Z</dcterms:modified>
</cp:coreProperties>
</file>