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3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3344-B8C6-4175-980F-1FF4E3B41B2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118D-29C2-433D-B47B-FD37F4D3E1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7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3344-B8C6-4175-980F-1FF4E3B41B2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118D-29C2-433D-B47B-FD37F4D3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57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3344-B8C6-4175-980F-1FF4E3B41B2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118D-29C2-433D-B47B-FD37F4D3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49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3344-B8C6-4175-980F-1FF4E3B41B2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118D-29C2-433D-B47B-FD37F4D3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236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3344-B8C6-4175-980F-1FF4E3B41B2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118D-29C2-433D-B47B-FD37F4D3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9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51" y="1572768"/>
            <a:ext cx="8329353" cy="4680065"/>
          </a:xfrm>
        </p:spPr>
        <p:txBody>
          <a:bodyPr/>
          <a:lstStyle>
            <a:lvl1pPr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8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51" y="1572768"/>
            <a:ext cx="8329353" cy="4680065"/>
          </a:xfrm>
        </p:spPr>
        <p:txBody>
          <a:bodyPr/>
          <a:lstStyle>
            <a:lvl1pPr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00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451" y="1572768"/>
            <a:ext cx="8329353" cy="4680065"/>
          </a:xfrm>
        </p:spPr>
        <p:txBody>
          <a:bodyPr/>
          <a:lstStyle>
            <a:lvl1pPr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2pPr>
            <a:lvl3pPr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3pPr>
            <a:lvl4pPr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4pPr>
            <a:lvl5pPr>
              <a:defRPr b="1">
                <a:effectLst>
                  <a:outerShdw blurRad="50800" dist="50800" dir="8100000" algn="ctr" rotWithShape="0">
                    <a:schemeClr val="bg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3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3344-B8C6-4175-980F-1FF4E3B41B2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118D-29C2-433D-B47B-FD37F4D3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10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3344-B8C6-4175-980F-1FF4E3B41B2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118D-29C2-433D-B47B-FD37F4D3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510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3344-B8C6-4175-980F-1FF4E3B41B2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118D-29C2-433D-B47B-FD37F4D3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55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3344-B8C6-4175-980F-1FF4E3B41B2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118D-29C2-433D-B47B-FD37F4D3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1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A3344-B8C6-4175-980F-1FF4E3B41B2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2118D-29C2-433D-B47B-FD37F4D3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A3344-B8C6-4175-980F-1FF4E3B41B21}" type="datetimeFigureOut">
              <a:rPr lang="en-US" smtClean="0"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2118D-29C2-433D-B47B-FD37F4D3E1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65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581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451" y="1571349"/>
            <a:ext cx="8329353" cy="4746324"/>
          </a:xfrm>
        </p:spPr>
        <p:txBody>
          <a:bodyPr>
            <a:normAutofit/>
          </a:bodyPr>
          <a:lstStyle/>
          <a:p>
            <a:r>
              <a:rPr lang="en-US" dirty="0" smtClean="0"/>
              <a:t>Death </a:t>
            </a:r>
            <a:r>
              <a:rPr lang="en-US" dirty="0"/>
              <a:t>is a certain reality for all (Heb. 9:27)</a:t>
            </a:r>
          </a:p>
          <a:p>
            <a:r>
              <a:rPr lang="en-US" dirty="0" smtClean="0"/>
              <a:t>The </a:t>
            </a:r>
            <a:r>
              <a:rPr lang="en-US" dirty="0"/>
              <a:t>fear of death puts one into bondage </a:t>
            </a:r>
            <a:r>
              <a:rPr lang="en-US" dirty="0" smtClean="0"/>
              <a:t>(</a:t>
            </a:r>
            <a:r>
              <a:rPr lang="en-US" dirty="0"/>
              <a:t>Heb. 2:15)</a:t>
            </a:r>
          </a:p>
          <a:p>
            <a:r>
              <a:rPr lang="en-US" dirty="0" smtClean="0"/>
              <a:t>BUT</a:t>
            </a:r>
            <a:r>
              <a:rPr lang="en-US" dirty="0"/>
              <a:t>, Jesus’ death delivers from the fear of death (Heb. 2:14-15)</a:t>
            </a:r>
          </a:p>
          <a:p>
            <a:r>
              <a:rPr lang="en-US" dirty="0" smtClean="0"/>
              <a:t>AND</a:t>
            </a:r>
            <a:r>
              <a:rPr lang="en-US" dirty="0"/>
              <a:t>, Jesus’ resurrection </a:t>
            </a:r>
            <a:r>
              <a:rPr lang="en-US" dirty="0" smtClean="0"/>
              <a:t>guarantees </a:t>
            </a:r>
            <a:r>
              <a:rPr lang="en-US" dirty="0"/>
              <a:t>our personal victory over death (1 Cor. 15:51-55+20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is no need to fear </a:t>
            </a:r>
            <a:r>
              <a:rPr lang="en-US" dirty="0" smtClean="0"/>
              <a:t>death</a:t>
            </a:r>
            <a:r>
              <a:rPr lang="en-US" dirty="0"/>
              <a:t>!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Jesus </a:t>
            </a:r>
            <a:r>
              <a:rPr lang="en-US" dirty="0"/>
              <a:t>already won that victory!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451" y="1555012"/>
            <a:ext cx="8329353" cy="489905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/>
              <a:t>sting of death is not death!  </a:t>
            </a:r>
          </a:p>
          <a:p>
            <a:r>
              <a:rPr lang="en-US" dirty="0" smtClean="0"/>
              <a:t>“</a:t>
            </a:r>
            <a:r>
              <a:rPr lang="en-US" dirty="0"/>
              <a:t>The sting of death is sin” (15:56)</a:t>
            </a:r>
          </a:p>
          <a:p>
            <a:pPr lvl="1"/>
            <a:r>
              <a:rPr lang="en-US" dirty="0" smtClean="0"/>
              <a:t>There </a:t>
            </a:r>
            <a:r>
              <a:rPr lang="en-US" dirty="0"/>
              <a:t>would be no death without sin (Rom. 5:12)</a:t>
            </a:r>
          </a:p>
          <a:p>
            <a:pPr lvl="1"/>
            <a:r>
              <a:rPr lang="en-US" dirty="0" smtClean="0"/>
              <a:t>Sin brought/brings </a:t>
            </a:r>
            <a:r>
              <a:rPr lang="en-US" dirty="0"/>
              <a:t>about death (Gen. </a:t>
            </a:r>
            <a:r>
              <a:rPr lang="en-US" dirty="0" smtClean="0"/>
              <a:t>2:17; Rom. 6:23)</a:t>
            </a:r>
            <a:endParaRPr lang="en-US" dirty="0"/>
          </a:p>
          <a:p>
            <a:pPr lvl="1"/>
            <a:r>
              <a:rPr lang="en-US" dirty="0" smtClean="0"/>
              <a:t>Sin </a:t>
            </a:r>
            <a:r>
              <a:rPr lang="en-US" dirty="0"/>
              <a:t>can gain control and “reign” </a:t>
            </a:r>
            <a:r>
              <a:rPr lang="en-US" dirty="0" smtClean="0"/>
              <a:t>in </a:t>
            </a:r>
            <a:r>
              <a:rPr lang="en-US" dirty="0"/>
              <a:t>one’s life (Rom. 6:11-14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Death’s “</a:t>
            </a:r>
            <a:r>
              <a:rPr lang="en-US" dirty="0"/>
              <a:t>sting” </a:t>
            </a:r>
            <a:r>
              <a:rPr lang="en-US" dirty="0" smtClean="0"/>
              <a:t>is the eternal </a:t>
            </a:r>
            <a:r>
              <a:rPr lang="en-US" dirty="0"/>
              <a:t>separation </a:t>
            </a:r>
            <a:r>
              <a:rPr lang="en-US" dirty="0" smtClean="0"/>
              <a:t>from </a:t>
            </a:r>
            <a:r>
              <a:rPr lang="en-US" dirty="0"/>
              <a:t>God that follows!</a:t>
            </a:r>
          </a:p>
          <a:p>
            <a:r>
              <a:rPr lang="en-US" dirty="0" smtClean="0"/>
              <a:t>BUT</a:t>
            </a:r>
            <a:r>
              <a:rPr lang="en-US" dirty="0"/>
              <a:t>, Jesus’ death saves us from </a:t>
            </a:r>
            <a:r>
              <a:rPr lang="en-US" dirty="0" smtClean="0"/>
              <a:t>sin!</a:t>
            </a:r>
            <a:endParaRPr lang="en-US" dirty="0"/>
          </a:p>
          <a:p>
            <a:pPr lvl="1"/>
            <a:r>
              <a:rPr lang="en-US" dirty="0" smtClean="0"/>
              <a:t>From </a:t>
            </a:r>
            <a:r>
              <a:rPr lang="en-US" dirty="0"/>
              <a:t>the guilt of sin (Eph. 1:7; 1 John 2:1-2)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the condemnation </a:t>
            </a:r>
            <a:r>
              <a:rPr lang="en-US" dirty="0" smtClean="0"/>
              <a:t>of </a:t>
            </a:r>
            <a:r>
              <a:rPr lang="en-US" dirty="0"/>
              <a:t>sin (1 Thess. 1:10)</a:t>
            </a:r>
          </a:p>
          <a:p>
            <a:pPr lvl="1"/>
            <a:r>
              <a:rPr lang="en-US" dirty="0" smtClean="0"/>
              <a:t>From </a:t>
            </a:r>
            <a:r>
              <a:rPr lang="en-US" dirty="0"/>
              <a:t>the </a:t>
            </a:r>
            <a:r>
              <a:rPr lang="en-US" dirty="0" smtClean="0"/>
              <a:t>control of </a:t>
            </a:r>
            <a:r>
              <a:rPr lang="en-US" dirty="0"/>
              <a:t>sin (Rom. 6:3-18)</a:t>
            </a:r>
          </a:p>
          <a:p>
            <a:r>
              <a:rPr lang="en-US" dirty="0" smtClean="0"/>
              <a:t>AND</a:t>
            </a:r>
            <a:r>
              <a:rPr lang="en-US" dirty="0"/>
              <a:t>, Jesus’ death keeps us saved from sin (1 </a:t>
            </a:r>
            <a:r>
              <a:rPr lang="en-US" dirty="0" smtClean="0"/>
              <a:t>Jn. 1:7)!</a:t>
            </a:r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is no need to be enslaved </a:t>
            </a:r>
            <a:r>
              <a:rPr lang="en-US" dirty="0" smtClean="0"/>
              <a:t>to </a:t>
            </a:r>
            <a:r>
              <a:rPr lang="en-US" dirty="0"/>
              <a:t>sin!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Jesus </a:t>
            </a:r>
            <a:r>
              <a:rPr lang="en-US" dirty="0"/>
              <a:t>already won that victory!</a:t>
            </a:r>
          </a:p>
        </p:txBody>
      </p:sp>
    </p:spTree>
    <p:extLst>
      <p:ext uri="{BB962C8B-B14F-4D97-AF65-F5344CB8AC3E}">
        <p14:creationId xmlns:p14="http://schemas.microsoft.com/office/powerpoint/2010/main" val="212313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0451" y="1572768"/>
            <a:ext cx="8329353" cy="4819154"/>
          </a:xfrm>
        </p:spPr>
        <p:txBody>
          <a:bodyPr>
            <a:normAutofit lnSpcReduction="10000"/>
          </a:bodyPr>
          <a:lstStyle/>
          <a:p>
            <a:pPr>
              <a:lnSpc>
                <a:spcPct val="95000"/>
              </a:lnSpc>
            </a:pPr>
            <a:r>
              <a:rPr lang="en-US" dirty="0" smtClean="0"/>
              <a:t>The </a:t>
            </a:r>
            <a:r>
              <a:rPr lang="en-US" dirty="0"/>
              <a:t>victory is only through Jesus Christ </a:t>
            </a:r>
            <a:r>
              <a:rPr lang="en-US" dirty="0" smtClean="0"/>
              <a:t>(1 Cor. 15:57</a:t>
            </a:r>
            <a:r>
              <a:rPr lang="en-US" dirty="0"/>
              <a:t>)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Through </a:t>
            </a:r>
            <a:r>
              <a:rPr lang="en-US" dirty="0"/>
              <a:t>Jesus, </a:t>
            </a:r>
            <a:r>
              <a:rPr lang="en-US" dirty="0" smtClean="0"/>
              <a:t>Christians are </a:t>
            </a:r>
            <a:r>
              <a:rPr lang="en-US" dirty="0"/>
              <a:t>“more than conquerors” (Rom. 8:37</a:t>
            </a:r>
            <a:r>
              <a:rPr lang="en-US" dirty="0" smtClean="0"/>
              <a:t>)</a:t>
            </a:r>
          </a:p>
          <a:p>
            <a:pPr>
              <a:lnSpc>
                <a:spcPct val="95000"/>
              </a:lnSpc>
            </a:pPr>
            <a:r>
              <a:rPr lang="en-US" dirty="0" smtClean="0"/>
              <a:t>Do you have the assurance of victory “in Christ”?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Believe Jesus is God’s Son – 1 John 5:1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Repent of sins and turn to God – Acts 3:19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Confess your faith in Jesus – Matthew 10:32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Be immersed into Christ – Galatians 3:27</a:t>
            </a:r>
          </a:p>
          <a:p>
            <a:pPr marL="968375" lvl="2">
              <a:lnSpc>
                <a:spcPct val="95000"/>
              </a:lnSpc>
            </a:pPr>
            <a:r>
              <a:rPr lang="en-US" dirty="0" smtClean="0"/>
              <a:t>God will forgive all of your sins – Acts 2:38</a:t>
            </a:r>
          </a:p>
          <a:p>
            <a:pPr marL="968375" lvl="2">
              <a:lnSpc>
                <a:spcPct val="95000"/>
              </a:lnSpc>
            </a:pPr>
            <a:r>
              <a:rPr lang="en-US" dirty="0" smtClean="0"/>
              <a:t>God will add you to His church – Acts 2:47</a:t>
            </a:r>
          </a:p>
          <a:p>
            <a:pPr marL="968375" lvl="2">
              <a:lnSpc>
                <a:spcPct val="95000"/>
              </a:lnSpc>
            </a:pPr>
            <a:r>
              <a:rPr lang="en-US" dirty="0" smtClean="0"/>
              <a:t>God will register you in heaven – Hebrews 12:23</a:t>
            </a:r>
          </a:p>
          <a:p>
            <a:pPr lvl="1">
              <a:lnSpc>
                <a:spcPct val="95000"/>
              </a:lnSpc>
            </a:pPr>
            <a:r>
              <a:rPr lang="en-US" dirty="0" smtClean="0"/>
              <a:t>Serve the Lord faithfully until death </a:t>
            </a:r>
            <a:r>
              <a:rPr lang="en-US" sz="2300" dirty="0" smtClean="0"/>
              <a:t>– 1 Cor. 15:58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0940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919</TotalTime>
  <Words>323</Words>
  <Application>Microsoft Office PowerPoint</Application>
  <PresentationFormat>On-screen Show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11</cp:revision>
  <dcterms:created xsi:type="dcterms:W3CDTF">2017-12-02T01:23:11Z</dcterms:created>
  <dcterms:modified xsi:type="dcterms:W3CDTF">2017-12-03T13:35:20Z</dcterms:modified>
</cp:coreProperties>
</file>