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61" r:id="rId3"/>
    <p:sldId id="257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/>
              <a:t>Guaranteed Investment in Uncertain Times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4:17-19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/>
          </a:bodyPr>
          <a:lstStyle/>
          <a:p>
            <a:r>
              <a:rPr lang="en-US" sz="3800" dirty="0"/>
              <a:t>Guaranteed Investment in Uncertain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Impending Suffering…Is Certain (4:17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Peter </a:t>
            </a:r>
            <a:r>
              <a:rPr lang="en-US" dirty="0"/>
              <a:t>had warned frequently about imminent trials </a:t>
            </a:r>
            <a:r>
              <a:rPr lang="en-US" dirty="0" smtClean="0"/>
              <a:t>(4:7</a:t>
            </a:r>
            <a:r>
              <a:rPr lang="en-US" dirty="0"/>
              <a:t>, 12)</a:t>
            </a:r>
            <a:endParaRPr lang="en-US" sz="3600" dirty="0"/>
          </a:p>
          <a:p>
            <a:pPr lvl="1"/>
            <a:r>
              <a:rPr lang="en-US" dirty="0"/>
              <a:t>Time of severe trials </a:t>
            </a:r>
            <a:r>
              <a:rPr lang="en-US" dirty="0" smtClean="0"/>
              <a:t>on </a:t>
            </a:r>
            <a:r>
              <a:rPr lang="en-US" dirty="0"/>
              <a:t>the church </a:t>
            </a:r>
            <a:r>
              <a:rPr lang="en-US" dirty="0" smtClean="0"/>
              <a:t>was </a:t>
            </a:r>
            <a:r>
              <a:rPr lang="en-US" dirty="0"/>
              <a:t>at hand</a:t>
            </a:r>
            <a:endParaRPr lang="en-US" sz="3600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church </a:t>
            </a:r>
            <a:r>
              <a:rPr lang="en-US" dirty="0"/>
              <a:t>was suffering due to the sinful choices of others </a:t>
            </a:r>
            <a:endParaRPr lang="en-US" sz="3600" dirty="0"/>
          </a:p>
          <a:p>
            <a:pPr lvl="1"/>
            <a:r>
              <a:rPr lang="en-US" dirty="0" smtClean="0"/>
              <a:t>Suffering </a:t>
            </a:r>
            <a:r>
              <a:rPr lang="en-US" dirty="0"/>
              <a:t>can </a:t>
            </a:r>
            <a:r>
              <a:rPr lang="en-US" dirty="0" smtClean="0"/>
              <a:t>result in discouragement </a:t>
            </a:r>
            <a:r>
              <a:rPr lang="en-US" dirty="0"/>
              <a:t>or </a:t>
            </a:r>
            <a:r>
              <a:rPr lang="en-US" dirty="0" smtClean="0"/>
              <a:t>becoming stronger</a:t>
            </a:r>
            <a:endParaRPr lang="en-US" sz="3600" dirty="0"/>
          </a:p>
          <a:p>
            <a:pPr lvl="1"/>
            <a:r>
              <a:rPr lang="en-US" dirty="0" smtClean="0"/>
              <a:t>If God’s church was soon </a:t>
            </a:r>
            <a:r>
              <a:rPr lang="en-US" dirty="0"/>
              <a:t>to fall into trials &amp; persecutions, how much worse the misery of those who do not </a:t>
            </a:r>
            <a:r>
              <a:rPr lang="en-US" dirty="0" smtClean="0"/>
              <a:t>obey God?</a:t>
            </a:r>
          </a:p>
          <a:p>
            <a:pPr lvl="1"/>
            <a:r>
              <a:rPr lang="en-US" dirty="0"/>
              <a:t>Which is better: Suffer with God’s help or Suffer without God?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00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/>
          </a:bodyPr>
          <a:lstStyle/>
          <a:p>
            <a:r>
              <a:rPr lang="en-US" sz="3800" dirty="0"/>
              <a:t>Guaranteed Investment in Uncertain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Immediate Deliverance…Is Uncertain (4:18)</a:t>
            </a:r>
            <a:endParaRPr lang="en-US" sz="4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deliverance of the righteous </a:t>
            </a:r>
            <a:r>
              <a:rPr lang="en-US" dirty="0" smtClean="0"/>
              <a:t>(limited to the coming “judgment” of 1 Peter 4) could </a:t>
            </a:r>
            <a:r>
              <a:rPr lang="en-US" dirty="0"/>
              <a:t>come only with great difficulty</a:t>
            </a:r>
            <a:endParaRPr lang="en-US" sz="3600" dirty="0"/>
          </a:p>
          <a:p>
            <a:pPr lvl="1"/>
            <a:r>
              <a:rPr lang="en-US" dirty="0" smtClean="0"/>
              <a:t>This impending </a:t>
            </a:r>
            <a:r>
              <a:rPr lang="en-US" dirty="0"/>
              <a:t>judgment (</a:t>
            </a:r>
            <a:r>
              <a:rPr lang="en-US" dirty="0" smtClean="0"/>
              <a:t>end) </a:t>
            </a:r>
            <a:r>
              <a:rPr lang="en-US" dirty="0"/>
              <a:t>was NOT the final </a:t>
            </a:r>
            <a:r>
              <a:rPr lang="en-US" dirty="0" smtClean="0"/>
              <a:t>judgment</a:t>
            </a:r>
            <a:endParaRPr lang="en-US" sz="36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judgment in this context was “at hand” and “upon us”</a:t>
            </a:r>
            <a:endParaRPr lang="en-US" sz="32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righteous will be “abundantly supplied” an entrance into heaven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Pet. 1:10-11) </a:t>
            </a:r>
            <a:endParaRPr lang="en-US" dirty="0" smtClean="0"/>
          </a:p>
          <a:p>
            <a:pPr lvl="1"/>
            <a:r>
              <a:rPr lang="en-US" dirty="0" smtClean="0"/>
              <a:t>Context </a:t>
            </a:r>
            <a:r>
              <a:rPr lang="en-US" dirty="0"/>
              <a:t>of this suffering &amp; </a:t>
            </a:r>
            <a:r>
              <a:rPr lang="en-US" dirty="0" smtClean="0"/>
              <a:t>salvation indicates this judgment:</a:t>
            </a:r>
            <a:endParaRPr lang="en-US" sz="4000" dirty="0"/>
          </a:p>
          <a:p>
            <a:pPr lvl="2"/>
            <a:r>
              <a:rPr lang="en-US" dirty="0" smtClean="0"/>
              <a:t>Either referencing intense </a:t>
            </a:r>
            <a:r>
              <a:rPr lang="en-US" dirty="0"/>
              <a:t>persecution of </a:t>
            </a:r>
            <a:r>
              <a:rPr lang="en-US" dirty="0" smtClean="0"/>
              <a:t>Christians by </a:t>
            </a:r>
            <a:r>
              <a:rPr lang="en-US" dirty="0"/>
              <a:t>Roman </a:t>
            </a:r>
            <a:r>
              <a:rPr lang="en-US" dirty="0" smtClean="0"/>
              <a:t>Empire</a:t>
            </a:r>
            <a:endParaRPr lang="en-US" sz="3200" dirty="0"/>
          </a:p>
          <a:p>
            <a:pPr lvl="2"/>
            <a:r>
              <a:rPr lang="en-US" dirty="0" smtClean="0"/>
              <a:t>Or the destruction </a:t>
            </a:r>
            <a:r>
              <a:rPr lang="en-US" dirty="0"/>
              <a:t>of </a:t>
            </a:r>
            <a:r>
              <a:rPr lang="en-US" dirty="0" smtClean="0"/>
              <a:t>Jerusalem &amp; the temple (cf. Matt. 24:21-22)</a:t>
            </a:r>
            <a:endParaRPr lang="en-US" sz="3200" dirty="0"/>
          </a:p>
          <a:p>
            <a:pPr lvl="1"/>
            <a:r>
              <a:rPr lang="en-US" dirty="0"/>
              <a:t>Which is better: Be righteous and scarcely saved or </a:t>
            </a:r>
            <a:r>
              <a:rPr lang="en-US" dirty="0" smtClean="0"/>
              <a:t>unrighteous </a:t>
            </a:r>
            <a:r>
              <a:rPr lang="en-US" dirty="0"/>
              <a:t>and </a:t>
            </a:r>
            <a:r>
              <a:rPr lang="en-US" dirty="0" smtClean="0"/>
              <a:t>not saved?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7631"/>
            <a:ext cx="9144000" cy="779462"/>
          </a:xfrm>
        </p:spPr>
        <p:txBody>
          <a:bodyPr>
            <a:normAutofit/>
          </a:bodyPr>
          <a:lstStyle/>
          <a:p>
            <a:r>
              <a:rPr lang="en-US" sz="3800" dirty="0"/>
              <a:t>Guaranteed Investment in Uncertain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Investing with God…Is Guaranteed (4:19)</a:t>
            </a:r>
            <a:endParaRPr lang="en-US" sz="4000" dirty="0"/>
          </a:p>
          <a:p>
            <a:pPr lvl="1"/>
            <a:r>
              <a:rPr lang="en-US" dirty="0"/>
              <a:t>The only guaranteed and ultimate deliverance was through </a:t>
            </a:r>
            <a:r>
              <a:rPr lang="en-US" dirty="0" smtClean="0"/>
              <a:t>“the </a:t>
            </a:r>
            <a:r>
              <a:rPr lang="en-US" dirty="0"/>
              <a:t>will of </a:t>
            </a:r>
            <a:r>
              <a:rPr lang="en-US" dirty="0" smtClean="0"/>
              <a:t>God”</a:t>
            </a:r>
            <a:endParaRPr lang="en-US" sz="3600" dirty="0"/>
          </a:p>
          <a:p>
            <a:pPr lvl="1"/>
            <a:r>
              <a:rPr lang="en-US" dirty="0"/>
              <a:t>Souls of God will suffer according to </a:t>
            </a:r>
            <a:r>
              <a:rPr lang="en-US" dirty="0" smtClean="0"/>
              <a:t>“the </a:t>
            </a:r>
            <a:r>
              <a:rPr lang="en-US" dirty="0"/>
              <a:t>will of </a:t>
            </a:r>
            <a:r>
              <a:rPr lang="en-US" dirty="0" smtClean="0"/>
              <a:t>God” (cf. 3:17)</a:t>
            </a:r>
            <a:endParaRPr lang="en-US" sz="3600" dirty="0"/>
          </a:p>
          <a:p>
            <a:pPr lvl="1"/>
            <a:r>
              <a:rPr lang="en-US" dirty="0" smtClean="0"/>
              <a:t>Souls </a:t>
            </a:r>
            <a:r>
              <a:rPr lang="en-US" dirty="0"/>
              <a:t>of God must be committed to God</a:t>
            </a:r>
            <a:endParaRPr lang="en-US" sz="3600" dirty="0"/>
          </a:p>
          <a:p>
            <a:pPr lvl="2"/>
            <a:r>
              <a:rPr lang="en-US" dirty="0"/>
              <a:t>“Commit” is a banking term, meaning “to deposit</a:t>
            </a:r>
            <a:r>
              <a:rPr lang="en-US" dirty="0" smtClean="0"/>
              <a:t>” (cf. 2:23)</a:t>
            </a:r>
            <a:endParaRPr lang="en-US" sz="3200" dirty="0"/>
          </a:p>
          <a:p>
            <a:pPr lvl="2"/>
            <a:r>
              <a:rPr lang="en-US" dirty="0" smtClean="0"/>
              <a:t>Commit to God because we belong to God (Gen. 1:27; 1 Cor. 6:19-20)</a:t>
            </a:r>
          </a:p>
          <a:p>
            <a:pPr lvl="2"/>
            <a:r>
              <a:rPr lang="en-US" dirty="0" smtClean="0"/>
              <a:t>He </a:t>
            </a:r>
            <a:r>
              <a:rPr lang="en-US" dirty="0"/>
              <a:t>alone is </a:t>
            </a:r>
            <a:r>
              <a:rPr lang="en-US" dirty="0" smtClean="0"/>
              <a:t>“faithful” and trustworthy!</a:t>
            </a:r>
            <a:endParaRPr lang="en-US" sz="2800" dirty="0"/>
          </a:p>
          <a:p>
            <a:pPr lvl="2"/>
            <a:r>
              <a:rPr lang="en-US" dirty="0" smtClean="0"/>
              <a:t>Committing our </a:t>
            </a:r>
            <a:r>
              <a:rPr lang="en-US" dirty="0"/>
              <a:t>souls to God </a:t>
            </a:r>
            <a:r>
              <a:rPr lang="en-US" dirty="0" smtClean="0"/>
              <a:t>is </a:t>
            </a:r>
            <a:r>
              <a:rPr lang="en-US" dirty="0"/>
              <a:t>a guaranteed </a:t>
            </a:r>
            <a:r>
              <a:rPr lang="en-US" dirty="0" smtClean="0"/>
              <a:t>investment </a:t>
            </a:r>
            <a:r>
              <a:rPr lang="en-US" dirty="0"/>
              <a:t>(</a:t>
            </a:r>
            <a:r>
              <a:rPr lang="en-US" dirty="0" smtClean="0"/>
              <a:t>2 Tim. 1:12)!</a:t>
            </a:r>
            <a:endParaRPr lang="en-US" sz="3000" dirty="0"/>
          </a:p>
          <a:p>
            <a:pPr lvl="1"/>
            <a:r>
              <a:rPr lang="en-US" dirty="0"/>
              <a:t>Souls of God can only be committed </a:t>
            </a:r>
            <a:r>
              <a:rPr lang="en-US" dirty="0" smtClean="0"/>
              <a:t>to Him by “doing good”</a:t>
            </a:r>
            <a:endParaRPr lang="en-US" sz="3600" dirty="0"/>
          </a:p>
          <a:p>
            <a:pPr lvl="2"/>
            <a:r>
              <a:rPr lang="en-US" dirty="0" smtClean="0"/>
              <a:t>The means </a:t>
            </a:r>
            <a:r>
              <a:rPr lang="en-US" dirty="0"/>
              <a:t>of depositing our souls into God’s care is </a:t>
            </a:r>
            <a:r>
              <a:rPr lang="en-US" dirty="0" smtClean="0"/>
              <a:t>through active obedience to </a:t>
            </a:r>
            <a:r>
              <a:rPr lang="en-US" dirty="0"/>
              <a:t>His </a:t>
            </a:r>
            <a:r>
              <a:rPr lang="en-US" dirty="0" smtClean="0"/>
              <a:t>will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176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You Committed Your Soul to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4660</TotalTime>
  <Words>394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Guaranteed Investment in Uncertain Times</vt:lpstr>
      <vt:lpstr>Guaranteed Investment in Uncertain Times</vt:lpstr>
      <vt:lpstr>Guaranteed Investment in Uncertain Times</vt:lpstr>
      <vt:lpstr>Guaranteed Investment in Uncertain Times</vt:lpstr>
      <vt:lpstr>Have You Committed Your Soul to God?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58</cp:revision>
  <dcterms:created xsi:type="dcterms:W3CDTF">2016-12-23T01:06:17Z</dcterms:created>
  <dcterms:modified xsi:type="dcterms:W3CDTF">2017-11-26T22:36:53Z</dcterms:modified>
</cp:coreProperties>
</file>