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3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5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03" y="872835"/>
            <a:ext cx="8495606" cy="8178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878676"/>
            <a:ext cx="8919555" cy="49793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8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9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383F-F560-412D-8EC4-D27D0C685082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0FF0-FCAF-4964-AC8E-BDC63C0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7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26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3" y="127805"/>
            <a:ext cx="651824" cy="971153"/>
          </a:xfrm>
          <a:prstGeom prst="rect">
            <a:avLst/>
          </a:prstGeom>
        </p:spPr>
      </p:pic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-9053" y="928688"/>
            <a:ext cx="914400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5878" y="958850"/>
            <a:ext cx="3051175" cy="579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45297" y="958850"/>
            <a:ext cx="3049588" cy="579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94885" y="958850"/>
            <a:ext cx="3049588" cy="579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045297" y="944563"/>
            <a:ext cx="0" cy="608012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045297" y="1552575"/>
            <a:ext cx="0" cy="532130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6094885" y="944563"/>
            <a:ext cx="0" cy="608012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6094885" y="1552575"/>
            <a:ext cx="0" cy="532130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-9053" y="1538288"/>
            <a:ext cx="9156700" cy="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-9053" y="2300288"/>
            <a:ext cx="91567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-9053" y="3062288"/>
            <a:ext cx="91567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-9053" y="3822700"/>
            <a:ext cx="91567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-9053" y="4584700"/>
            <a:ext cx="91567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-9053" y="5346700"/>
            <a:ext cx="91567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-9053" y="6108700"/>
            <a:ext cx="91567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-5878" y="944563"/>
            <a:ext cx="0" cy="5929312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9144472" y="944563"/>
            <a:ext cx="0" cy="5929312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-9053" y="958850"/>
            <a:ext cx="9156700" cy="0"/>
          </a:xfrm>
          <a:prstGeom prst="line">
            <a:avLst/>
          </a:prstGeom>
          <a:noFill/>
          <a:ln w="285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-9053" y="6870700"/>
            <a:ext cx="915670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648172" y="1030288"/>
            <a:ext cx="19399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REMEMBER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956522" y="1030288"/>
            <a:ext cx="14271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REASON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7133110" y="1030288"/>
            <a:ext cx="1174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RESIST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87785" y="1581150"/>
            <a:ext cx="304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Subject to Rulers and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87785" y="1916113"/>
            <a:ext cx="286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Authorities (Titus 3:1)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3137372" y="1751013"/>
            <a:ext cx="25876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God’s Kindness (3:4)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6186960" y="1751013"/>
            <a:ext cx="26558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Don’t Be Foolish (3:3)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87785" y="2343150"/>
            <a:ext cx="27733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Obedient to Rulers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87785" y="2678113"/>
            <a:ext cx="6889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(3:1)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3137372" y="2513013"/>
            <a:ext cx="20256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God’s Love (3:4)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6186960" y="2343150"/>
            <a:ext cx="2695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Don’t Be Disobedient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6186960" y="2678113"/>
            <a:ext cx="21859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Toward God (3:3)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87785" y="3105150"/>
            <a:ext cx="3103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Ready for Every Good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87785" y="3440113"/>
            <a:ext cx="13922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(3:1)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3137372" y="3271838"/>
            <a:ext cx="22177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God’s Mercy (3:5)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6186960" y="3271838"/>
            <a:ext cx="2959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Don’t Be Deceived (3:3)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87785" y="3867150"/>
            <a:ext cx="2486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Cautious in Your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87785" y="4202113"/>
            <a:ext cx="15859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Speech (3:2)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3137372" y="4033838"/>
            <a:ext cx="2222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God’s Grace (3:7)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6186960" y="4033838"/>
            <a:ext cx="25701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Don’t Be Carnal (3:3)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87785" y="4795838"/>
            <a:ext cx="23002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Peaceable (3:2)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3137372" y="4795838"/>
            <a:ext cx="2536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God’s Presence (3:6)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6186960" y="4795838"/>
            <a:ext cx="29448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Don’t Be Malicious (3:3)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87785" y="5557838"/>
            <a:ext cx="1892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Gentle (3:2)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3137372" y="5557838"/>
            <a:ext cx="2101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God’s Hope (3:7)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6186960" y="5557838"/>
            <a:ext cx="2687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Don’t Be Hateful (3:3)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87785" y="6151563"/>
            <a:ext cx="27503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Considerate 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Toward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87785" y="6486525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(3:2)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1"/>
          <p:cNvSpPr>
            <a:spLocks noChangeArrowheads="1"/>
          </p:cNvSpPr>
          <p:nvPr/>
        </p:nvSpPr>
        <p:spPr bwMode="auto">
          <a:xfrm>
            <a:off x="3137372" y="6319838"/>
            <a:ext cx="2560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God’s Salvation (3:5)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6186960" y="6151563"/>
            <a:ext cx="25987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Don’t Be Hating One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3"/>
          <p:cNvSpPr>
            <a:spLocks noChangeArrowheads="1"/>
          </p:cNvSpPr>
          <p:nvPr/>
        </p:nvSpPr>
        <p:spPr bwMode="auto">
          <a:xfrm>
            <a:off x="6186960" y="6486525"/>
            <a:ext cx="17129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Another (3:3)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" y="952733"/>
            <a:ext cx="8919555" cy="81785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25400" dir="8100000" algn="ctr" rotWithShape="0">
                    <a:schemeClr val="bg1"/>
                  </a:outerShdw>
                </a:effectLst>
                <a:latin typeface="+mn-lt"/>
              </a:rPr>
              <a:t>God’s Salvation Is Open for You Today</a:t>
            </a:r>
            <a:endParaRPr lang="en-US" b="1" dirty="0">
              <a:effectLst>
                <a:outerShdw blurRad="50800" dist="25400" dir="8100000" algn="ctr" rotWithShape="0">
                  <a:schemeClr val="bg1"/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Believe Jesus is God’s Son – John 3:16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Repent of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Confess your faith in Jesus – Romans 10:9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Be immersed into Christ – Acts 22:16</a:t>
            </a:r>
          </a:p>
          <a:p>
            <a:pPr marL="568325" lvl="1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en-US" sz="2800" b="1" smtClean="0">
                <a:solidFill>
                  <a:srgbClr val="680000"/>
                </a:solidFill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God will forgive </a:t>
            </a:r>
            <a:r>
              <a:rPr lang="en-US" sz="2800" b="1" dirty="0" smtClean="0">
                <a:solidFill>
                  <a:srgbClr val="680000"/>
                </a:solidFill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all of your sins – Acts 2:38</a:t>
            </a:r>
          </a:p>
          <a:p>
            <a:pPr marL="568325" lvl="1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en-US" sz="2800" b="1" dirty="0" smtClean="0">
                <a:solidFill>
                  <a:srgbClr val="680000"/>
                </a:solidFill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God will add you to His church – Acts 2:47</a:t>
            </a:r>
          </a:p>
          <a:p>
            <a:pPr marL="568325" lvl="1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en-US" sz="2800" b="1" dirty="0" smtClean="0">
                <a:solidFill>
                  <a:srgbClr val="680000"/>
                </a:solidFill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effectLst>
                  <a:outerShdw blurRad="50800" dist="25400" dir="8100000" algn="ctr" rotWithShape="0">
                    <a:schemeClr val="bg1"/>
                  </a:outerShdw>
                </a:effectLst>
              </a:rPr>
              <a:t>Live faithfully to the will of God – Matthew 7:21</a:t>
            </a:r>
            <a:endParaRPr lang="en-US" sz="3200" b="1" dirty="0">
              <a:effectLst>
                <a:outerShdw blurRad="50800" dist="25400" dir="8100000" algn="ctr" rotWithShape="0">
                  <a:schemeClr val="bg1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5208" y="1752830"/>
            <a:ext cx="8611340" cy="0"/>
          </a:xfrm>
          <a:prstGeom prst="line">
            <a:avLst/>
          </a:prstGeom>
          <a:ln w="41275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2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215</Words>
  <Application>Microsoft Office PowerPoint</Application>
  <PresentationFormat>On-screen Show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God’s Salvation Is Open for You Today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2017-11-23T20:54:36Z</dcterms:created>
  <dcterms:modified xsi:type="dcterms:W3CDTF">2017-11-26T13:40:50Z</dcterms:modified>
</cp:coreProperties>
</file>