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handoutMasterIdLst>
    <p:handoutMasterId r:id="rId7"/>
  </p:handoutMasterIdLst>
  <p:sldIdLst>
    <p:sldId id="256" r:id="rId2"/>
    <p:sldId id="372" r:id="rId3"/>
    <p:sldId id="378" r:id="rId4"/>
    <p:sldId id="334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221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99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540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7088CC-3600-4169-8146-0F2ABCC828CE}" type="datetimeFigureOut">
              <a:rPr lang="en-US" smtClean="0"/>
              <a:t>11/20/2017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086C18-B155-4EBA-A368-CF2047EB1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4916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052129-3468-4436-ABBC-514DD25AF8EF}" type="datetimeFigureOut">
              <a:rPr lang="en-US" smtClean="0"/>
              <a:t>11/20/2017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E01CDB-DDC0-490D-959A-E6A548D12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170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4729" y="357591"/>
            <a:ext cx="8250383" cy="3324947"/>
          </a:xfrm>
        </p:spPr>
        <p:txBody>
          <a:bodyPr anchor="ctr" anchorCtr="0"/>
          <a:lstStyle>
            <a:lvl1pPr algn="ctr">
              <a:defRPr sz="6000" b="1">
                <a:solidFill>
                  <a:srgbClr val="002060"/>
                </a:solidFill>
                <a:effectLst>
                  <a:outerShdw blurRad="50800" dist="25400" dir="2700000" algn="ctr" rotWithShape="0">
                    <a:schemeClr val="tx1"/>
                  </a:outerShdw>
                </a:effectLst>
                <a:latin typeface="Cambria" panose="020405030504060302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829694"/>
            <a:ext cx="6858000" cy="428105"/>
          </a:xfrm>
        </p:spPr>
        <p:txBody>
          <a:bodyPr>
            <a:noAutofit/>
          </a:bodyPr>
          <a:lstStyle>
            <a:lvl1pPr marL="0" indent="0" algn="ctr">
              <a:buNone/>
              <a:defRPr sz="32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324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F6F27-F830-40C9-8229-650B19F08CB6}" type="datetimeFigureOut">
              <a:rPr lang="en-US" smtClean="0"/>
              <a:t>11/20/2017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070DD-9E77-4EF5-B8C7-8CE459DCC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909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F6F27-F830-40C9-8229-650B19F08CB6}" type="datetimeFigureOut">
              <a:rPr lang="en-US" smtClean="0"/>
              <a:t>11/20/2017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070DD-9E77-4EF5-B8C7-8CE459DCC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496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069" y="87631"/>
            <a:ext cx="8695113" cy="779462"/>
          </a:xfrm>
        </p:spPr>
        <p:txBody>
          <a:bodyPr/>
          <a:lstStyle>
            <a:lvl1pPr algn="ctr">
              <a:defRPr b="1">
                <a:solidFill>
                  <a:srgbClr val="002060"/>
                </a:solidFill>
                <a:effectLst>
                  <a:outerShdw blurRad="50800" dist="25400" dir="2700000" algn="ctr" rotWithShape="0">
                    <a:schemeClr val="tx1"/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5883" y="980902"/>
            <a:ext cx="8744989" cy="5694218"/>
          </a:xfrm>
        </p:spPr>
        <p:txBody>
          <a:bodyPr/>
          <a:lstStyle>
            <a:lvl1pPr>
              <a:defRPr b="1"/>
            </a:lvl1pPr>
            <a:lvl2pPr marL="515938" indent="-228600">
              <a:buFont typeface="Calibri" panose="020F0502020204030204" pitchFamily="34" charset="0"/>
              <a:buChar char="−"/>
              <a:defRPr b="1"/>
            </a:lvl2pPr>
            <a:lvl3pPr marL="855663" indent="-228600"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38466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F6F27-F830-40C9-8229-650B19F08CB6}" type="datetimeFigureOut">
              <a:rPr lang="en-US" smtClean="0"/>
              <a:t>11/20/2017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070DD-9E77-4EF5-B8C7-8CE459DCC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593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F6F27-F830-40C9-8229-650B19F08CB6}" type="datetimeFigureOut">
              <a:rPr lang="en-US" smtClean="0"/>
              <a:t>11/20/2017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070DD-9E77-4EF5-B8C7-8CE459DCC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169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F6F27-F830-40C9-8229-650B19F08CB6}" type="datetimeFigureOut">
              <a:rPr lang="en-US" smtClean="0"/>
              <a:t>11/20/2017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070DD-9E77-4EF5-B8C7-8CE459DCC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475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F6F27-F830-40C9-8229-650B19F08CB6}" type="datetimeFigureOut">
              <a:rPr lang="en-US" smtClean="0"/>
              <a:t>11/20/2017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070DD-9E77-4EF5-B8C7-8CE459DCC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057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F6F27-F830-40C9-8229-650B19F08CB6}" type="datetimeFigureOut">
              <a:rPr lang="en-US" smtClean="0"/>
              <a:t>11/20/2017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070DD-9E77-4EF5-B8C7-8CE459DCC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92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F6F27-F830-40C9-8229-650B19F08CB6}" type="datetimeFigureOut">
              <a:rPr lang="en-US" smtClean="0"/>
              <a:t>11/20/2017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070DD-9E77-4EF5-B8C7-8CE459DCC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049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F6F27-F830-40C9-8229-650B19F08CB6}" type="datetimeFigureOut">
              <a:rPr lang="en-US" smtClean="0"/>
              <a:t>11/20/2017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070DD-9E77-4EF5-B8C7-8CE459DCC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857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6F6F27-F830-40C9-8229-650B19F08CB6}" type="datetimeFigureOut">
              <a:rPr lang="en-US" smtClean="0"/>
              <a:t>11/20/2017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B070DD-9E77-4EF5-B8C7-8CE459DCC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070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1 Peter 4:15-16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Christians Have a Glorious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51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2509" y="-1"/>
            <a:ext cx="8678487" cy="91440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200" dirty="0" smtClean="0"/>
              <a:t>Christians Have a Glorious Name                                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69" y="802163"/>
            <a:ext cx="8966200" cy="637001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en-US" sz="500" dirty="0"/>
          </a:p>
          <a:p>
            <a:pPr algn="just"/>
            <a:r>
              <a:rPr lang="en-US" dirty="0" smtClean="0"/>
              <a:t>  15  </a:t>
            </a:r>
            <a:r>
              <a:rPr lang="en-US" dirty="0"/>
              <a:t>But let none of you suffer as a murderer, a thief, an evildoer, or as a busybody in other people's matters. </a:t>
            </a:r>
          </a:p>
          <a:p>
            <a:pPr algn="just"/>
            <a:r>
              <a:rPr lang="en-US" dirty="0" smtClean="0"/>
              <a:t>  16  </a:t>
            </a:r>
            <a:r>
              <a:rPr lang="en-US" dirty="0"/>
              <a:t>Yet if anyone suffers as a Christian, let him not be ashamed, but let him glorify God in this matter. </a:t>
            </a:r>
            <a:endParaRPr lang="en-US" sz="2600" dirty="0" smtClean="0"/>
          </a:p>
        </p:txBody>
      </p:sp>
    </p:spTree>
    <p:extLst>
      <p:ext uri="{BB962C8B-B14F-4D97-AF65-F5344CB8AC3E}">
        <p14:creationId xmlns:p14="http://schemas.microsoft.com/office/powerpoint/2010/main" val="2005476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2509" y="-1"/>
            <a:ext cx="8678487" cy="91440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200" dirty="0" smtClean="0"/>
              <a:t>Christians Have a Glorious Name                                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69" y="802163"/>
            <a:ext cx="8966200" cy="637001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en-US" sz="500" dirty="0"/>
          </a:p>
          <a:p>
            <a:pPr algn="just"/>
            <a:r>
              <a:rPr lang="en-US" dirty="0" smtClean="0"/>
              <a:t>  15  </a:t>
            </a:r>
            <a:r>
              <a:rPr lang="en-US" dirty="0"/>
              <a:t>But let none of you suffer as a murderer, a thief, an evildoer, or as a busybody in other people's matters. </a:t>
            </a:r>
          </a:p>
          <a:p>
            <a:pPr algn="just"/>
            <a:r>
              <a:rPr lang="en-US" dirty="0" smtClean="0"/>
              <a:t>  16  </a:t>
            </a:r>
            <a:r>
              <a:rPr lang="en-US" dirty="0"/>
              <a:t>Yet if anyone suffers as a Christian, let him not be ashamed, but let him glorify God in this matter. </a:t>
            </a:r>
          </a:p>
          <a:p>
            <a:pPr marL="0" indent="0" algn="just">
              <a:buNone/>
            </a:pPr>
            <a:endParaRPr lang="en-US" sz="1200" dirty="0" smtClean="0"/>
          </a:p>
          <a:p>
            <a:pPr algn="just">
              <a:lnSpc>
                <a:spcPts val="2400"/>
              </a:lnSpc>
            </a:pPr>
            <a:r>
              <a:rPr lang="en-US" sz="2600" dirty="0" smtClean="0"/>
              <a:t>Two distinct kinds of suffering</a:t>
            </a:r>
          </a:p>
          <a:p>
            <a:pPr algn="just">
              <a:lnSpc>
                <a:spcPts val="2400"/>
              </a:lnSpc>
            </a:pPr>
            <a:r>
              <a:rPr lang="en-US" sz="2600" dirty="0" smtClean="0"/>
              <a:t>Suffering is part of living right</a:t>
            </a:r>
          </a:p>
          <a:p>
            <a:pPr algn="just">
              <a:lnSpc>
                <a:spcPts val="2400"/>
              </a:lnSpc>
            </a:pPr>
            <a:r>
              <a:rPr lang="en-US" sz="2600" dirty="0" smtClean="0"/>
              <a:t>Suffering changes us, helps us grow</a:t>
            </a:r>
          </a:p>
          <a:p>
            <a:pPr algn="just">
              <a:lnSpc>
                <a:spcPts val="2400"/>
              </a:lnSpc>
            </a:pPr>
            <a:r>
              <a:rPr lang="en-US" sz="2600" dirty="0" smtClean="0"/>
              <a:t>There is no shame to suffer for doing right</a:t>
            </a:r>
          </a:p>
          <a:p>
            <a:pPr algn="just">
              <a:lnSpc>
                <a:spcPts val="2400"/>
              </a:lnSpc>
            </a:pPr>
            <a:r>
              <a:rPr lang="en-US" sz="2600" dirty="0" smtClean="0"/>
              <a:t>There is glory to God which comes from our suffering</a:t>
            </a:r>
          </a:p>
          <a:p>
            <a:pPr algn="just">
              <a:lnSpc>
                <a:spcPts val="2400"/>
              </a:lnSpc>
            </a:pPr>
            <a:r>
              <a:rPr lang="en-US" sz="2600" dirty="0" smtClean="0"/>
              <a:t>There is a right name for which to suffer</a:t>
            </a:r>
          </a:p>
        </p:txBody>
      </p:sp>
    </p:spTree>
    <p:extLst>
      <p:ext uri="{BB962C8B-B14F-4D97-AF65-F5344CB8AC3E}">
        <p14:creationId xmlns:p14="http://schemas.microsoft.com/office/powerpoint/2010/main" val="3863032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040" y="527539"/>
            <a:ext cx="8435713" cy="5906514"/>
          </a:xfrm>
        </p:spPr>
        <p:txBody>
          <a:bodyPr>
            <a:normAutofit/>
          </a:bodyPr>
          <a:lstStyle/>
          <a:p>
            <a:pPr indent="0" algn="ctr">
              <a:spcBef>
                <a:spcPts val="0"/>
              </a:spcBef>
              <a:spcAft>
                <a:spcPts val="1500"/>
              </a:spcAft>
              <a:buNone/>
            </a:pPr>
            <a:r>
              <a:rPr lang="en-US" sz="4200" b="1" dirty="0" smtClean="0"/>
              <a:t>The Path to a Different Life</a:t>
            </a:r>
          </a:p>
          <a:p>
            <a:pPr marL="685800" indent="-457200">
              <a:spcBef>
                <a:spcPts val="0"/>
              </a:spcBef>
              <a:spcAft>
                <a:spcPts val="1500"/>
              </a:spcAft>
            </a:pPr>
            <a:r>
              <a:rPr lang="en-US" sz="3600" b="1" dirty="0" smtClean="0"/>
              <a:t>Believe</a:t>
            </a:r>
            <a:r>
              <a:rPr lang="en-US" sz="3600" b="1" dirty="0"/>
              <a:t>				</a:t>
            </a:r>
            <a:r>
              <a:rPr lang="en-US" sz="3600" b="1" dirty="0" smtClean="0"/>
              <a:t>Mark 16:16</a:t>
            </a:r>
            <a:endParaRPr lang="en-US" sz="3600" b="1" dirty="0"/>
          </a:p>
          <a:p>
            <a:pPr marL="457200">
              <a:spcBef>
                <a:spcPts val="0"/>
              </a:spcBef>
              <a:spcAft>
                <a:spcPts val="1500"/>
              </a:spcAft>
            </a:pPr>
            <a:r>
              <a:rPr lang="en-US" sz="3600" b="1" dirty="0" smtClean="0"/>
              <a:t>  Repent				Luke 13:3</a:t>
            </a:r>
          </a:p>
          <a:p>
            <a:pPr marL="457200">
              <a:spcBef>
                <a:spcPts val="0"/>
              </a:spcBef>
              <a:spcAft>
                <a:spcPts val="1500"/>
              </a:spcAft>
            </a:pPr>
            <a:r>
              <a:rPr lang="en-US" sz="3600" b="1" dirty="0" smtClean="0"/>
              <a:t>  Confess </a:t>
            </a:r>
            <a:r>
              <a:rPr lang="en-US" sz="3600" b="1" dirty="0"/>
              <a:t>Faith			Rom. </a:t>
            </a:r>
            <a:r>
              <a:rPr lang="en-US" sz="3600" b="1" dirty="0" smtClean="0"/>
              <a:t>10:9</a:t>
            </a:r>
            <a:endParaRPr lang="en-US" sz="3600" b="1" dirty="0"/>
          </a:p>
          <a:p>
            <a:pPr marL="457200">
              <a:spcBef>
                <a:spcPts val="0"/>
              </a:spcBef>
              <a:spcAft>
                <a:spcPts val="1500"/>
              </a:spcAft>
            </a:pPr>
            <a:r>
              <a:rPr lang="en-US" sz="3600" b="1" dirty="0" smtClean="0"/>
              <a:t>  Be </a:t>
            </a:r>
            <a:r>
              <a:rPr lang="en-US" sz="3600" b="1" dirty="0"/>
              <a:t>Baptized Into Him	</a:t>
            </a:r>
            <a:r>
              <a:rPr lang="en-US" sz="3600" b="1" dirty="0" smtClean="0"/>
              <a:t>Rom. 6:3-4</a:t>
            </a:r>
            <a:endParaRPr lang="en-US" sz="3600" b="1" dirty="0"/>
          </a:p>
          <a:p>
            <a:pPr marL="457200" indent="-404813" algn="ctr">
              <a:spcBef>
                <a:spcPts val="0"/>
              </a:spcBef>
              <a:spcAft>
                <a:spcPts val="1500"/>
              </a:spcAft>
              <a:buNone/>
            </a:pPr>
            <a:r>
              <a:rPr lang="en-US" sz="3500" b="1" i="1" dirty="0" smtClean="0">
                <a:solidFill>
                  <a:srgbClr val="996633"/>
                </a:solidFill>
              </a:rPr>
              <a:t>Added to His church, His body, His kingdom</a:t>
            </a:r>
            <a:r>
              <a:rPr lang="en-US" sz="3500" b="1" dirty="0" smtClean="0">
                <a:solidFill>
                  <a:srgbClr val="FFFF00"/>
                </a:solidFill>
              </a:rPr>
              <a:t> </a:t>
            </a:r>
            <a:endParaRPr lang="en-US" sz="3600" b="1" dirty="0">
              <a:solidFill>
                <a:srgbClr val="FFFF00"/>
              </a:solidFill>
            </a:endParaRPr>
          </a:p>
          <a:p>
            <a:pPr marL="457200">
              <a:spcBef>
                <a:spcPts val="0"/>
              </a:spcBef>
              <a:spcAft>
                <a:spcPts val="1500"/>
              </a:spcAft>
            </a:pPr>
            <a:r>
              <a:rPr lang="en-US" sz="3600" b="1" dirty="0" smtClean="0"/>
              <a:t>  Be Faithful until death</a:t>
            </a:r>
            <a:r>
              <a:rPr lang="en-US" sz="3600" b="1" dirty="0"/>
              <a:t>	</a:t>
            </a:r>
            <a:r>
              <a:rPr lang="en-US" sz="3600" b="1" dirty="0" smtClean="0"/>
              <a:t>Rev</a:t>
            </a:r>
            <a:r>
              <a:rPr lang="en-US" sz="3600" b="1" dirty="0"/>
              <a:t>. </a:t>
            </a:r>
            <a:r>
              <a:rPr lang="en-US" sz="3600" b="1" dirty="0" smtClean="0"/>
              <a:t>2:10 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578009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1877</TotalTime>
  <Words>175</Words>
  <Application>Microsoft Office PowerPoint</Application>
  <PresentationFormat>On-screen Show (4:3)</PresentationFormat>
  <Paragraphs>24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Cambria</vt:lpstr>
      <vt:lpstr>Office Theme</vt:lpstr>
      <vt:lpstr>Christians Have a Glorious Name</vt:lpstr>
      <vt:lpstr>Christians Have a Glorious Name                                 </vt:lpstr>
      <vt:lpstr>Christians Have a Glorious Name                                 </vt:lpstr>
      <vt:lpstr>PowerPoint Presentation</vt:lpstr>
    </vt:vector>
  </TitlesOfParts>
  <Company>Palm Beach Lakes church of Christ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Type Title Here</dc:title>
  <dc:creator>David Sproule</dc:creator>
  <cp:lastModifiedBy>Cindy Nelson</cp:lastModifiedBy>
  <cp:revision>109</cp:revision>
  <cp:lastPrinted>2017-06-04T20:45:17Z</cp:lastPrinted>
  <dcterms:created xsi:type="dcterms:W3CDTF">2016-12-23T01:06:17Z</dcterms:created>
  <dcterms:modified xsi:type="dcterms:W3CDTF">2017-11-20T15:00:21Z</dcterms:modified>
</cp:coreProperties>
</file>