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922713"/>
            <a:ext cx="8961120" cy="767976"/>
          </a:xfrm>
          <a:solidFill>
            <a:schemeClr val="accent4">
              <a:lumMod val="20000"/>
              <a:lumOff val="80000"/>
              <a:alpha val="78000"/>
            </a:schemeClr>
          </a:solidFill>
          <a:effectLst>
            <a:softEdge rad="127000"/>
          </a:effectLst>
        </p:spPr>
        <p:txBody>
          <a:bodyPr/>
          <a:lstStyle>
            <a:lvl1pPr algn="ctr">
              <a:defRPr b="1">
                <a:ln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1825625"/>
            <a:ext cx="8969433" cy="4234353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9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0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2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9C8F-3FBD-4E45-A283-D8DAD5AFC6A1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1386-A693-41AB-95ED-02C1F436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Forgives </a:t>
            </a:r>
            <a:r>
              <a:rPr lang="en-US" sz="3600" dirty="0" smtClean="0"/>
              <a:t>(103:3, 11-12)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Forgives </a:t>
            </a:r>
            <a:r>
              <a:rPr lang="en-US" dirty="0"/>
              <a:t>ALL your iniquities </a:t>
            </a:r>
            <a:r>
              <a:rPr lang="en-US" dirty="0" smtClean="0"/>
              <a:t>(103:3)</a:t>
            </a:r>
            <a:endParaRPr lang="en-US" dirty="0"/>
          </a:p>
          <a:p>
            <a:r>
              <a:rPr lang="en-US" dirty="0" smtClean="0"/>
              <a:t>Forgives </a:t>
            </a:r>
            <a:r>
              <a:rPr lang="en-US" dirty="0"/>
              <a:t>ALL your sins (103:10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Forgives </a:t>
            </a:r>
            <a:r>
              <a:rPr lang="en-US" dirty="0"/>
              <a:t>ALL your transgressions (103:12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Removes as far </a:t>
            </a:r>
            <a:r>
              <a:rPr lang="en-US" dirty="0"/>
              <a:t>as </a:t>
            </a:r>
            <a:r>
              <a:rPr lang="en-US" dirty="0" smtClean="0"/>
              <a:t>can </a:t>
            </a:r>
            <a:r>
              <a:rPr lang="en-US" dirty="0"/>
              <a:t>possibly be removed (103:11-12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remembers them no more (Heb. 8:12)! </a:t>
            </a:r>
          </a:p>
        </p:txBody>
      </p:sp>
    </p:spTree>
    <p:extLst>
      <p:ext uri="{BB962C8B-B14F-4D97-AF65-F5344CB8AC3E}">
        <p14:creationId xmlns:p14="http://schemas.microsoft.com/office/powerpoint/2010/main" val="36825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Redeems </a:t>
            </a:r>
            <a:r>
              <a:rPr lang="en-US" sz="3600" dirty="0" smtClean="0"/>
              <a:t>(103:4)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Delivers </a:t>
            </a:r>
            <a:r>
              <a:rPr lang="en-US" dirty="0"/>
              <a:t>from </a:t>
            </a:r>
            <a:r>
              <a:rPr lang="en-US" dirty="0" smtClean="0"/>
              <a:t>deserved destruction (</a:t>
            </a:r>
            <a:r>
              <a:rPr lang="en-US" dirty="0"/>
              <a:t>103:4; </a:t>
            </a:r>
            <a:r>
              <a:rPr lang="en-US" dirty="0" smtClean="0"/>
              <a:t>Col</a:t>
            </a:r>
            <a:r>
              <a:rPr lang="en-US" dirty="0"/>
              <a:t>. 1:13-14)</a:t>
            </a:r>
          </a:p>
          <a:p>
            <a:r>
              <a:rPr lang="en-US" dirty="0" smtClean="0"/>
              <a:t>Buys </a:t>
            </a:r>
            <a:r>
              <a:rPr lang="en-US" dirty="0"/>
              <a:t>me out of the consequences of my </a:t>
            </a:r>
            <a:r>
              <a:rPr lang="en-US" dirty="0" smtClean="0"/>
              <a:t>sins </a:t>
            </a:r>
            <a:r>
              <a:rPr lang="en-US" dirty="0"/>
              <a:t>(Tit. 2:14)</a:t>
            </a:r>
          </a:p>
          <a:p>
            <a:r>
              <a:rPr lang="en-US" dirty="0" smtClean="0"/>
              <a:t>Crowns </a:t>
            </a:r>
            <a:r>
              <a:rPr lang="en-US" dirty="0"/>
              <a:t>with steadfast love and compassion </a:t>
            </a:r>
            <a:r>
              <a:rPr lang="en-US" dirty="0" smtClean="0"/>
              <a:t>(Eph. 2:4-7)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Supplies </a:t>
            </a:r>
            <a:r>
              <a:rPr lang="en-US" sz="3600" dirty="0" smtClean="0"/>
              <a:t>(103:5)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Satisfies </a:t>
            </a:r>
            <a:r>
              <a:rPr lang="en-US" dirty="0"/>
              <a:t>with every “good” gift needed in life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Jas. 1:17; 1 Tim. 6:17)</a:t>
            </a:r>
          </a:p>
          <a:p>
            <a:r>
              <a:rPr lang="en-US" dirty="0" smtClean="0"/>
              <a:t>Strengthens </a:t>
            </a:r>
            <a:r>
              <a:rPr lang="en-US" dirty="0"/>
              <a:t>every day to renewed life and 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Isa. 40:31) </a:t>
            </a:r>
          </a:p>
        </p:txBody>
      </p:sp>
    </p:spTree>
    <p:extLst>
      <p:ext uri="{BB962C8B-B14F-4D97-AF65-F5344CB8AC3E}">
        <p14:creationId xmlns:p14="http://schemas.microsoft.com/office/powerpoint/2010/main" val="2325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Preserves </a:t>
            </a:r>
            <a:r>
              <a:rPr lang="en-US" sz="3600" dirty="0" smtClean="0"/>
              <a:t>(103:6-7)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Lord does not forsake His people (103:6; Psa. </a:t>
            </a:r>
            <a:r>
              <a:rPr lang="en-US" dirty="0" smtClean="0"/>
              <a:t>37:28)</a:t>
            </a:r>
          </a:p>
          <a:p>
            <a:r>
              <a:rPr lang="en-US" dirty="0" smtClean="0"/>
              <a:t>The </a:t>
            </a:r>
            <a:r>
              <a:rPr lang="en-US" dirty="0"/>
              <a:t>Lord makes Himself and His ways known to His people (103:7; </a:t>
            </a:r>
            <a:r>
              <a:rPr lang="en-US" dirty="0" smtClean="0"/>
              <a:t>Isa. 2:3)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Waits </a:t>
            </a:r>
            <a:r>
              <a:rPr lang="en-US" sz="3600" dirty="0" smtClean="0"/>
              <a:t>(103:8-10)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dirty="0"/>
              <a:t>holds His punishment back as long as possible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103:8; 78:38; 2 Pet. 3:5-9)</a:t>
            </a:r>
          </a:p>
          <a:p>
            <a:r>
              <a:rPr lang="en-US" dirty="0" smtClean="0"/>
              <a:t>He </a:t>
            </a:r>
            <a:r>
              <a:rPr lang="en-US" dirty="0"/>
              <a:t>does not always punish as much as His people deserve (103:10; Ezra 9:13)</a:t>
            </a:r>
          </a:p>
          <a:p>
            <a:r>
              <a:rPr lang="en-US" dirty="0" smtClean="0"/>
              <a:t>But</a:t>
            </a:r>
            <a:r>
              <a:rPr lang="en-US" dirty="0"/>
              <a:t>, His punishment will 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(103:9; Gen</a:t>
            </a:r>
            <a:r>
              <a:rPr lang="en-US" dirty="0"/>
              <a:t>. 6:1-7; 18:23-19:25; 2 Pet. 3:9-10) </a:t>
            </a:r>
          </a:p>
        </p:txBody>
      </p:sp>
    </p:spTree>
    <p:extLst>
      <p:ext uri="{BB962C8B-B14F-4D97-AF65-F5344CB8AC3E}">
        <p14:creationId xmlns:p14="http://schemas.microsoft.com/office/powerpoint/2010/main" val="13376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Sympathizes </a:t>
            </a:r>
            <a:r>
              <a:rPr lang="en-US" sz="3600" dirty="0" smtClean="0"/>
              <a:t>(103:13-17a)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sympathizes with His people as their Father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103:13; Matt. 7:7-11) </a:t>
            </a:r>
          </a:p>
          <a:p>
            <a:r>
              <a:rPr lang="en-US" dirty="0" smtClean="0"/>
              <a:t>God </a:t>
            </a:r>
            <a:r>
              <a:rPr lang="en-US" dirty="0"/>
              <a:t>sympathizes with His people as their Creator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103:14; 78:38-39; 139:13-16)</a:t>
            </a:r>
          </a:p>
          <a:p>
            <a:r>
              <a:rPr lang="en-US" dirty="0" smtClean="0"/>
              <a:t>God </a:t>
            </a:r>
            <a:r>
              <a:rPr lang="en-US" dirty="0"/>
              <a:t>sympathizes with His people as their Savior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(103:16</a:t>
            </a:r>
            <a:r>
              <a:rPr lang="en-US" dirty="0"/>
              <a:t>; Heb. 2:17-18; 4:15)</a:t>
            </a:r>
          </a:p>
        </p:txBody>
      </p:sp>
    </p:spTree>
    <p:extLst>
      <p:ext uri="{BB962C8B-B14F-4D97-AF65-F5344CB8AC3E}">
        <p14:creationId xmlns:p14="http://schemas.microsoft.com/office/powerpoint/2010/main" val="532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Rules </a:t>
            </a:r>
            <a:r>
              <a:rPr lang="en-US" sz="3600" dirty="0" smtClean="0"/>
              <a:t>(103:19)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" y="1825625"/>
            <a:ext cx="7937587" cy="423435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Lord did not establish His throne to rule with an iron </a:t>
            </a:r>
            <a:r>
              <a:rPr lang="en-US" dirty="0" smtClean="0"/>
              <a:t>fist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Lord established His throne to rule as the merciful, Most High God (Dan. </a:t>
            </a:r>
            <a:r>
              <a:rPr lang="en-US" dirty="0" smtClean="0"/>
              <a:t>4; Heb. 4:16)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merciful throne of God rules FOR His people and AGAINST His </a:t>
            </a:r>
            <a:r>
              <a:rPr lang="en-US" dirty="0" smtClean="0"/>
              <a:t>enemy (Psa. 89:5-14)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God’s Mercy Differentiates </a:t>
            </a:r>
            <a:r>
              <a:rPr lang="en-US" sz="3600" dirty="0" smtClean="0"/>
              <a:t>(103:17b-18)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God’s </a:t>
            </a:r>
            <a:r>
              <a:rPr lang="en-US" sz="2600" dirty="0"/>
              <a:t>mercy is ONLY for those who FEAR Him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(</a:t>
            </a:r>
            <a:r>
              <a:rPr lang="en-US" sz="2600" dirty="0"/>
              <a:t>103:17; 33:8; 89:7; </a:t>
            </a:r>
            <a:r>
              <a:rPr lang="en-US" sz="2600" dirty="0" err="1"/>
              <a:t>Ecc</a:t>
            </a:r>
            <a:r>
              <a:rPr lang="en-US" sz="2600" dirty="0"/>
              <a:t>. 12:13)</a:t>
            </a:r>
          </a:p>
          <a:p>
            <a:r>
              <a:rPr lang="en-US" sz="2600" dirty="0" smtClean="0"/>
              <a:t>God’s </a:t>
            </a:r>
            <a:r>
              <a:rPr lang="en-US" sz="2600" dirty="0"/>
              <a:t>mercy is ONLY for those who KEEP His </a:t>
            </a:r>
            <a:r>
              <a:rPr lang="en-US" sz="2600" dirty="0" smtClean="0"/>
              <a:t>covenant</a:t>
            </a:r>
            <a:br>
              <a:rPr lang="en-US" sz="2600" dirty="0" smtClean="0"/>
            </a:br>
            <a:r>
              <a:rPr lang="en-US" sz="2600" dirty="0" smtClean="0"/>
              <a:t>(103:18</a:t>
            </a:r>
            <a:r>
              <a:rPr lang="en-US" sz="2600" dirty="0"/>
              <a:t>; 119:2; 37:34; 1 John </a:t>
            </a:r>
            <a:r>
              <a:rPr lang="en-US" sz="2600" dirty="0" smtClean="0"/>
              <a:t>5:3)</a:t>
            </a:r>
            <a:endParaRPr lang="en-US" sz="2600" dirty="0"/>
          </a:p>
          <a:p>
            <a:r>
              <a:rPr lang="en-US" sz="2600" dirty="0" smtClean="0"/>
              <a:t>God’s </a:t>
            </a:r>
            <a:r>
              <a:rPr lang="en-US" sz="2600" dirty="0"/>
              <a:t>mercy is ONLY for those who DO His </a:t>
            </a:r>
            <a:r>
              <a:rPr lang="en-US" sz="2600" dirty="0" smtClean="0"/>
              <a:t>commandments </a:t>
            </a:r>
            <a:br>
              <a:rPr lang="en-US" sz="2600" dirty="0" smtClean="0"/>
            </a:br>
            <a:r>
              <a:rPr lang="en-US" sz="2600" dirty="0" smtClean="0"/>
              <a:t>(</a:t>
            </a:r>
            <a:r>
              <a:rPr lang="en-US" sz="2600" dirty="0"/>
              <a:t>103:18; </a:t>
            </a:r>
            <a:r>
              <a:rPr lang="en-US" sz="2600" dirty="0" err="1"/>
              <a:t>Ecc</a:t>
            </a:r>
            <a:r>
              <a:rPr lang="en-US" sz="2600" dirty="0"/>
              <a:t>. 12:13; Deut. 11:26-28; Heb. 5:9) </a:t>
            </a:r>
          </a:p>
          <a:p>
            <a:pPr lvl="1"/>
            <a:r>
              <a:rPr lang="en-US" dirty="0" smtClean="0"/>
              <a:t>Who BELIEVE that Jesus is God’s Son (Acts 16:31)</a:t>
            </a:r>
          </a:p>
          <a:p>
            <a:pPr lvl="1"/>
            <a:r>
              <a:rPr lang="en-US" dirty="0" smtClean="0"/>
              <a:t>Who REPENT of their sins and turn to God (Acts 17:30)</a:t>
            </a:r>
          </a:p>
          <a:p>
            <a:pPr lvl="1"/>
            <a:r>
              <a:rPr lang="en-US" dirty="0" smtClean="0"/>
              <a:t>Who CONFESS their faith in Jesus (Acts 8:36-38)</a:t>
            </a:r>
          </a:p>
          <a:p>
            <a:pPr lvl="1"/>
            <a:r>
              <a:rPr lang="en-US" dirty="0" smtClean="0"/>
              <a:t>Who ARE BAPTIZED for the remission of sins (Acts 2:38)</a:t>
            </a:r>
          </a:p>
          <a:p>
            <a:pPr lvl="1"/>
            <a:r>
              <a:rPr lang="en-US" dirty="0" smtClean="0"/>
              <a:t>Who LIVE FAITHFULLY to the Lord and His covenant (Acts 5:29)</a:t>
            </a:r>
          </a:p>
        </p:txBody>
      </p:sp>
    </p:spTree>
    <p:extLst>
      <p:ext uri="{BB962C8B-B14F-4D97-AF65-F5344CB8AC3E}">
        <p14:creationId xmlns:p14="http://schemas.microsoft.com/office/powerpoint/2010/main" val="12784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250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God’s Mercy Forgives (103:3, 11-12)</vt:lpstr>
      <vt:lpstr>God’s Mercy Redeems (103:4)</vt:lpstr>
      <vt:lpstr>God’s Mercy Supplies (103:5)</vt:lpstr>
      <vt:lpstr>God’s Mercy Preserves (103:6-7)</vt:lpstr>
      <vt:lpstr>God’s Mercy Waits (103:8-10)</vt:lpstr>
      <vt:lpstr>God’s Mercy Sympathizes (103:13-17a)</vt:lpstr>
      <vt:lpstr>God’s Mercy Rules (103:19)</vt:lpstr>
      <vt:lpstr>God’s Mercy Differentiates (103:17b-18)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2017-11-18T21:04:20Z</dcterms:created>
  <dcterms:modified xsi:type="dcterms:W3CDTF">2017-11-19T13:38:35Z</dcterms:modified>
</cp:coreProperties>
</file>