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 smtClean="0"/>
              <a:t>When Trials</a:t>
            </a:r>
            <a:br>
              <a:rPr lang="en-US" dirty="0" smtClean="0"/>
            </a:br>
            <a:r>
              <a:rPr lang="en-US" dirty="0" smtClean="0"/>
              <a:t>Should Come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4:12-15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Trials Should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REFLECT (4:12)</a:t>
            </a:r>
          </a:p>
          <a:p>
            <a:pPr lvl="1"/>
            <a:r>
              <a:rPr lang="en-US" dirty="0"/>
              <a:t>Trials Are Not </a:t>
            </a:r>
            <a:r>
              <a:rPr lang="en-US" dirty="0" smtClean="0"/>
              <a:t>Unusual (Acts 14:22; 2 Tim. 3:12; Matt. 5:10-12)</a:t>
            </a:r>
            <a:endParaRPr lang="en-US" sz="3600" dirty="0"/>
          </a:p>
          <a:p>
            <a:pPr lvl="1"/>
            <a:r>
              <a:rPr lang="en-US" dirty="0" smtClean="0"/>
              <a:t>Trials </a:t>
            </a:r>
            <a:r>
              <a:rPr lang="en-US" dirty="0"/>
              <a:t>Can Be Painful (Matt. 10:21-22, </a:t>
            </a:r>
            <a:r>
              <a:rPr lang="en-US" dirty="0" smtClean="0"/>
              <a:t>34-36; Heb</a:t>
            </a:r>
            <a:r>
              <a:rPr lang="en-US" dirty="0"/>
              <a:t>. 11:35-39)</a:t>
            </a:r>
            <a:endParaRPr lang="en-US" sz="3200" dirty="0"/>
          </a:p>
          <a:p>
            <a:pPr lvl="1"/>
            <a:r>
              <a:rPr lang="en-US" dirty="0"/>
              <a:t>Trials Strengthen </a:t>
            </a:r>
            <a:r>
              <a:rPr lang="en-US" dirty="0" smtClean="0"/>
              <a:t>Faith (1 Pet. 1:6-7; Jas. 1:2-4; Rom. </a:t>
            </a:r>
            <a:r>
              <a:rPr lang="en-US" smtClean="0"/>
              <a:t>5:3-4)</a:t>
            </a:r>
            <a:endParaRPr lang="en-US" dirty="0" smtClean="0"/>
          </a:p>
          <a:p>
            <a:r>
              <a:rPr lang="en-US" dirty="0" smtClean="0"/>
              <a:t>REJOICE (4:13)</a:t>
            </a:r>
          </a:p>
          <a:p>
            <a:pPr lvl="1"/>
            <a:r>
              <a:rPr lang="en-US" dirty="0"/>
              <a:t>You Share in Jesus’ Suffering (John 15:18-21)</a:t>
            </a:r>
            <a:endParaRPr lang="en-US" sz="3600" dirty="0"/>
          </a:p>
          <a:p>
            <a:pPr lvl="1"/>
            <a:r>
              <a:rPr lang="en-US" dirty="0" smtClean="0"/>
              <a:t>You </a:t>
            </a:r>
            <a:r>
              <a:rPr lang="en-US" dirty="0"/>
              <a:t>Will Share in Jesus’ </a:t>
            </a:r>
            <a:r>
              <a:rPr lang="en-US" dirty="0" smtClean="0"/>
              <a:t>Joy (Rom</a:t>
            </a:r>
            <a:r>
              <a:rPr lang="en-US" dirty="0"/>
              <a:t>. 8:16-17; Rev. 2:10)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Trials Should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RELAX (4:14</a:t>
            </a:r>
            <a:r>
              <a:rPr lang="en-US" dirty="0"/>
              <a:t>)</a:t>
            </a:r>
            <a:endParaRPr lang="en-US" sz="4000" dirty="0"/>
          </a:p>
          <a:p>
            <a:pPr lvl="1"/>
            <a:r>
              <a:rPr lang="en-US" sz="2300" dirty="0"/>
              <a:t>You May Suffer Verbal Abuse for Being a </a:t>
            </a:r>
            <a:r>
              <a:rPr lang="en-US" sz="2300" dirty="0" smtClean="0"/>
              <a:t>Christian (4:3-4; Jas. 2:7)</a:t>
            </a:r>
            <a:endParaRPr lang="en-US" sz="2300" dirty="0"/>
          </a:p>
          <a:p>
            <a:pPr lvl="1"/>
            <a:r>
              <a:rPr lang="en-US" sz="2300" dirty="0" smtClean="0"/>
              <a:t>You </a:t>
            </a:r>
            <a:r>
              <a:rPr lang="en-US" sz="2300" dirty="0"/>
              <a:t>Are Blessed with the Promise of His Abiding </a:t>
            </a:r>
            <a:r>
              <a:rPr lang="en-US" sz="2300" dirty="0" smtClean="0"/>
              <a:t>Presence</a:t>
            </a:r>
            <a:endParaRPr lang="en-US" sz="2300" dirty="0"/>
          </a:p>
          <a:p>
            <a:pPr lvl="2"/>
            <a:r>
              <a:rPr lang="en-US" dirty="0"/>
              <a:t>God has not forsaken His children </a:t>
            </a:r>
            <a:r>
              <a:rPr lang="en-US" dirty="0" smtClean="0"/>
              <a:t>(Heb</a:t>
            </a:r>
            <a:r>
              <a:rPr lang="en-US" dirty="0"/>
              <a:t>. 13:5-6; </a:t>
            </a:r>
            <a:r>
              <a:rPr lang="en-US" dirty="0" smtClean="0"/>
              <a:t>Psa</a:t>
            </a:r>
            <a:r>
              <a:rPr lang="en-US" dirty="0"/>
              <a:t>. 37:25; </a:t>
            </a:r>
            <a:r>
              <a:rPr lang="en-US" dirty="0" smtClean="0"/>
              <a:t>Jer. </a:t>
            </a:r>
            <a:r>
              <a:rPr lang="en-US" dirty="0"/>
              <a:t>20:7-11)</a:t>
            </a:r>
            <a:endParaRPr lang="en-US" sz="3200" dirty="0"/>
          </a:p>
          <a:p>
            <a:pPr lvl="2"/>
            <a:r>
              <a:rPr lang="en-US" dirty="0"/>
              <a:t>His Spirit rests upon us (Rom. 8:11-17; 1 Cor. </a:t>
            </a:r>
            <a:r>
              <a:rPr lang="en-US" dirty="0" smtClean="0"/>
              <a:t>6:19-20)</a:t>
            </a:r>
            <a:endParaRPr lang="en-US" sz="3200" dirty="0"/>
          </a:p>
          <a:p>
            <a:pPr lvl="0"/>
            <a:r>
              <a:rPr lang="en-US" dirty="0" smtClean="0"/>
              <a:t>RESTRAIN (4:15</a:t>
            </a:r>
            <a:r>
              <a:rPr lang="en-US" dirty="0"/>
              <a:t>)</a:t>
            </a:r>
            <a:endParaRPr lang="en-US" sz="4000" dirty="0"/>
          </a:p>
          <a:p>
            <a:pPr lvl="1"/>
            <a:r>
              <a:rPr lang="en-US" dirty="0" smtClean="0"/>
              <a:t>Do </a:t>
            </a:r>
            <a:r>
              <a:rPr lang="en-US" dirty="0"/>
              <a:t>Not Retaliate </a:t>
            </a:r>
            <a:r>
              <a:rPr lang="en-US" dirty="0" smtClean="0"/>
              <a:t>Against Those </a:t>
            </a:r>
            <a:r>
              <a:rPr lang="en-US" dirty="0"/>
              <a:t>Who </a:t>
            </a:r>
            <a:r>
              <a:rPr lang="en-US" dirty="0" smtClean="0"/>
              <a:t>Persecute You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Rom. 12:17-19; Heb. </a:t>
            </a:r>
            <a:r>
              <a:rPr lang="en-US" dirty="0" smtClean="0"/>
              <a:t>10:30; Prov. 17:13)</a:t>
            </a:r>
            <a:endParaRPr lang="en-US" sz="3200" dirty="0"/>
          </a:p>
          <a:p>
            <a:pPr lvl="1"/>
            <a:r>
              <a:rPr lang="en-US" dirty="0" smtClean="0"/>
              <a:t>Do </a:t>
            </a:r>
            <a:r>
              <a:rPr lang="en-US" dirty="0"/>
              <a:t>Not Meddle in Things That Do Not Concern 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 </a:t>
            </a:r>
            <a:r>
              <a:rPr lang="en-US" dirty="0"/>
              <a:t>Thess. 3:11; 1 Tim. 5:13)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93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Your Soul Well?  Is Your Soul Saved?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255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Wingdings</vt:lpstr>
      <vt:lpstr>Office Theme</vt:lpstr>
      <vt:lpstr>When Trials Should Come</vt:lpstr>
      <vt:lpstr>When Trials Should Come</vt:lpstr>
      <vt:lpstr>When Trials Should Come</vt:lpstr>
      <vt:lpstr>Is Your Soul Well?  Is Your Soul Saved?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51</cp:revision>
  <dcterms:created xsi:type="dcterms:W3CDTF">2016-12-23T01:06:17Z</dcterms:created>
  <dcterms:modified xsi:type="dcterms:W3CDTF">2017-11-05T19:30:22Z</dcterms:modified>
</cp:coreProperties>
</file>