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9181-74EF-4133-B834-201B7A83002C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34D0-1AF0-41ED-8EF3-72A16205E2A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1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9181-74EF-4133-B834-201B7A83002C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34D0-1AF0-41ED-8EF3-72A16205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2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9181-74EF-4133-B834-201B7A83002C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34D0-1AF0-41ED-8EF3-72A16205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4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9181-74EF-4133-B834-201B7A83002C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34D0-1AF0-41ED-8EF3-72A16205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9181-74EF-4133-B834-201B7A83002C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34D0-1AF0-41ED-8EF3-72A16205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6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9181-74EF-4133-B834-201B7A83002C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34D0-1AF0-41ED-8EF3-72A16205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6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620982"/>
            <a:ext cx="8503920" cy="5020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3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620982"/>
            <a:ext cx="8503920" cy="5020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620982"/>
            <a:ext cx="8503920" cy="5020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7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620982"/>
            <a:ext cx="8503920" cy="5020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6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9181-74EF-4133-B834-201B7A83002C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34D0-1AF0-41ED-8EF3-72A16205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5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9181-74EF-4133-B834-201B7A83002C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34D0-1AF0-41ED-8EF3-72A16205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0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9181-74EF-4133-B834-201B7A83002C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34D0-1AF0-41ED-8EF3-72A16205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9181-74EF-4133-B834-201B7A83002C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34D0-1AF0-41ED-8EF3-72A16205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9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9181-74EF-4133-B834-201B7A83002C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034D0-1AF0-41ED-8EF3-72A16205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9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4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 </a:t>
            </a:r>
            <a:r>
              <a:rPr lang="en-US" dirty="0"/>
              <a:t>shed His one-colored blood for EVERY </a:t>
            </a:r>
            <a:r>
              <a:rPr lang="en-US" dirty="0" smtClean="0"/>
              <a:t>colorless soul </a:t>
            </a:r>
            <a:r>
              <a:rPr lang="en-US" dirty="0"/>
              <a:t>(Rev. </a:t>
            </a:r>
            <a:r>
              <a:rPr lang="en-US" dirty="0" smtClean="0"/>
              <a:t>5:9-10; 2 Cor. 5:14-15; 1 Tim. 2:6)</a:t>
            </a:r>
            <a:endParaRPr lang="en-US" dirty="0"/>
          </a:p>
          <a:p>
            <a:r>
              <a:rPr lang="en-US" dirty="0" smtClean="0"/>
              <a:t>Jesus </a:t>
            </a:r>
            <a:r>
              <a:rPr lang="en-US" dirty="0"/>
              <a:t>shows NO partiality (Rom. 2:11; Eph. </a:t>
            </a:r>
            <a:r>
              <a:rPr lang="en-US" dirty="0" smtClean="0"/>
              <a:t>6:9)</a:t>
            </a:r>
          </a:p>
          <a:p>
            <a:pPr lvl="1"/>
            <a:r>
              <a:rPr lang="en-US" sz="2600" dirty="0" smtClean="0"/>
              <a:t>Jesus </a:t>
            </a:r>
            <a:r>
              <a:rPr lang="en-US" sz="2600" dirty="0"/>
              <a:t>values every person the same! </a:t>
            </a:r>
            <a:endParaRPr lang="en-US" sz="2600" dirty="0" smtClean="0"/>
          </a:p>
          <a:p>
            <a:pPr lvl="1"/>
            <a:r>
              <a:rPr lang="en-US" sz="2600" dirty="0" smtClean="0"/>
              <a:t>Jesus </a:t>
            </a:r>
            <a:r>
              <a:rPr lang="en-US" sz="2600" dirty="0"/>
              <a:t>could care less the color of one’s </a:t>
            </a:r>
            <a:r>
              <a:rPr lang="en-US" sz="2600" dirty="0" smtClean="0"/>
              <a:t>skin!</a:t>
            </a:r>
          </a:p>
          <a:p>
            <a:r>
              <a:rPr lang="en-US" dirty="0" smtClean="0"/>
              <a:t>Your skin color is NOT who you are!</a:t>
            </a:r>
          </a:p>
          <a:p>
            <a:r>
              <a:rPr lang="en-US" dirty="0" smtClean="0"/>
              <a:t>We are Christians first!</a:t>
            </a:r>
          </a:p>
        </p:txBody>
      </p:sp>
    </p:spTree>
    <p:extLst>
      <p:ext uri="{BB962C8B-B14F-4D97-AF65-F5344CB8AC3E}">
        <p14:creationId xmlns:p14="http://schemas.microsoft.com/office/powerpoint/2010/main" val="229919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answer to hate is NOT </a:t>
            </a:r>
            <a:r>
              <a:rPr lang="en-US" sz="2400" dirty="0" smtClean="0"/>
              <a:t>hate!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answer to hate is </a:t>
            </a:r>
            <a:r>
              <a:rPr lang="en-US" sz="2400" dirty="0" smtClean="0"/>
              <a:t>LOVE (Rom. 12:17-21; Matt</a:t>
            </a:r>
            <a:r>
              <a:rPr lang="en-US" sz="2400" dirty="0"/>
              <a:t>. </a:t>
            </a:r>
            <a:r>
              <a:rPr lang="en-US" sz="2400" dirty="0" smtClean="0"/>
              <a:t>5:44)!</a:t>
            </a:r>
          </a:p>
          <a:p>
            <a:r>
              <a:rPr lang="en-US" sz="2400" dirty="0" smtClean="0"/>
              <a:t>“Hating” &amp; being “hateful” has NO place in your life (Tit. 3:1-7)!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example of Jesus teaches us </a:t>
            </a:r>
            <a:r>
              <a:rPr lang="en-US" sz="2400" dirty="0" smtClean="0"/>
              <a:t>to love (John 13:1; 1 </a:t>
            </a:r>
            <a:r>
              <a:rPr lang="en-US" sz="2400" dirty="0"/>
              <a:t>Pet. 2:23</a:t>
            </a:r>
            <a:r>
              <a:rPr lang="en-US" sz="2400" dirty="0" smtClean="0"/>
              <a:t>)!</a:t>
            </a:r>
            <a:endParaRPr lang="en-US" sz="2400" dirty="0"/>
          </a:p>
          <a:p>
            <a:r>
              <a:rPr lang="en-US" sz="2400" dirty="0" smtClean="0"/>
              <a:t>Agape love (as taught in the Bible and practiced like Jesus):</a:t>
            </a:r>
            <a:endParaRPr lang="en-US" sz="2400" dirty="0"/>
          </a:p>
          <a:p>
            <a:pPr lvl="1"/>
            <a:r>
              <a:rPr lang="en-US" dirty="0" smtClean="0"/>
              <a:t>Is </a:t>
            </a:r>
            <a:r>
              <a:rPr lang="en-US" dirty="0"/>
              <a:t>unconditional (Rom. 5:8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Is </a:t>
            </a:r>
            <a:r>
              <a:rPr lang="en-US" dirty="0"/>
              <a:t>unselfish (Phil. 2:3a, 4)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unwavering in its pursuit for what is best for the one loved (Rom. 15:2; Phil. 2:3b; 1 </a:t>
            </a:r>
            <a:r>
              <a:rPr lang="en-US" dirty="0" smtClean="0"/>
              <a:t>Thess. </a:t>
            </a:r>
            <a:r>
              <a:rPr lang="en-US" dirty="0"/>
              <a:t>5:15)</a:t>
            </a:r>
          </a:p>
          <a:p>
            <a:r>
              <a:rPr lang="en-US" sz="2400" dirty="0" smtClean="0"/>
              <a:t>Hate-resisting, agape love (like Jesus) is practiced toward:</a:t>
            </a:r>
          </a:p>
          <a:p>
            <a:pPr lvl="1"/>
            <a:r>
              <a:rPr lang="en-US" dirty="0" smtClean="0"/>
              <a:t>Those </a:t>
            </a:r>
            <a:r>
              <a:rPr lang="en-US" dirty="0"/>
              <a:t>who hate you, harm you, hurt you, humiliate you</a:t>
            </a:r>
          </a:p>
          <a:p>
            <a:pPr lvl="1"/>
            <a:r>
              <a:rPr lang="en-US" dirty="0" smtClean="0"/>
              <a:t>Those </a:t>
            </a:r>
            <a:r>
              <a:rPr lang="en-US" dirty="0"/>
              <a:t>who are different than </a:t>
            </a:r>
            <a:r>
              <a:rPr lang="en-US" dirty="0" smtClean="0"/>
              <a:t>you—think/look/talk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Jesus </a:t>
            </a:r>
            <a:r>
              <a:rPr lang="en-US" sz="2700" dirty="0"/>
              <a:t>looked at everything through the lens of the cross</a:t>
            </a:r>
          </a:p>
          <a:p>
            <a:r>
              <a:rPr lang="en-US" sz="2700" dirty="0" smtClean="0"/>
              <a:t>We must learn to look </a:t>
            </a:r>
            <a:r>
              <a:rPr lang="en-US" sz="2700" dirty="0"/>
              <a:t>at </a:t>
            </a:r>
            <a:r>
              <a:rPr lang="en-US" sz="2700" dirty="0" smtClean="0"/>
              <a:t>PEOPLE (as </a:t>
            </a:r>
            <a:r>
              <a:rPr lang="en-US" sz="2700" dirty="0"/>
              <a:t>Jesus does) =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SOULS THAT NEED TO BE SAVED </a:t>
            </a:r>
            <a:r>
              <a:rPr lang="en-US" sz="2700" dirty="0"/>
              <a:t>(John 4:4, 7, 35)! </a:t>
            </a:r>
          </a:p>
          <a:p>
            <a:r>
              <a:rPr lang="en-US" sz="2700" dirty="0" smtClean="0"/>
              <a:t>We must learn to look at SITUATIONS (as </a:t>
            </a:r>
            <a:r>
              <a:rPr lang="en-US" sz="2700" dirty="0"/>
              <a:t>Jesus does) = OPPORTUNITIES (</a:t>
            </a:r>
            <a:r>
              <a:rPr lang="en-US" sz="2700" dirty="0" smtClean="0"/>
              <a:t>John </a:t>
            </a:r>
            <a:r>
              <a:rPr lang="en-US" sz="2700" dirty="0"/>
              <a:t>10:31-39; 5:16; 7:19; 8:37)!</a:t>
            </a:r>
          </a:p>
          <a:p>
            <a:r>
              <a:rPr lang="en-US" sz="2700" dirty="0" smtClean="0"/>
              <a:t>We must learn to look at SELF (</a:t>
            </a:r>
            <a:r>
              <a:rPr lang="en-US" sz="2700" dirty="0"/>
              <a:t>as Jesus does) =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NOT </a:t>
            </a:r>
            <a:r>
              <a:rPr lang="en-US" sz="2700" dirty="0"/>
              <a:t>YOUR </a:t>
            </a:r>
            <a:r>
              <a:rPr lang="en-US" sz="2700" dirty="0" smtClean="0"/>
              <a:t>OWN </a:t>
            </a:r>
            <a:r>
              <a:rPr lang="en-US" sz="2700" dirty="0"/>
              <a:t>(John 5:19, 30; 8:28; 1 Cor. 6:19-20</a:t>
            </a:r>
            <a:r>
              <a:rPr lang="en-US" sz="2700" dirty="0" smtClean="0"/>
              <a:t>)!</a:t>
            </a:r>
            <a:endParaRPr lang="en-US" sz="2700" dirty="0"/>
          </a:p>
          <a:p>
            <a:r>
              <a:rPr lang="en-US" sz="2700" dirty="0" smtClean="0"/>
              <a:t>This affects:</a:t>
            </a:r>
          </a:p>
          <a:p>
            <a:pPr lvl="1"/>
            <a:r>
              <a:rPr lang="en-US" sz="2700" dirty="0" smtClean="0"/>
              <a:t>How I see other people!</a:t>
            </a:r>
          </a:p>
          <a:p>
            <a:pPr lvl="1"/>
            <a:r>
              <a:rPr lang="en-US" sz="2700" dirty="0" smtClean="0"/>
              <a:t>How other people see me!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9553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sz="2700" dirty="0" smtClean="0"/>
              <a:t>You must believe Jesus is God’s Son – John 8:24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sz="2700" dirty="0" smtClean="0"/>
              <a:t>You must repent of your sins and turn to God – Acts 3:19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sz="2700" dirty="0" smtClean="0"/>
              <a:t>You must confess your faith in Jesus – Romans 10:10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sz="2700" dirty="0" smtClean="0"/>
              <a:t>You must be immersed into Christ – Mark 16:16</a:t>
            </a:r>
          </a:p>
          <a:p>
            <a:pPr lvl="1">
              <a:lnSpc>
                <a:spcPct val="100000"/>
              </a:lnSpc>
              <a:spcAft>
                <a:spcPts val="500"/>
              </a:spcAft>
            </a:pPr>
            <a:r>
              <a:rPr lang="en-US" sz="2300" dirty="0" smtClean="0"/>
              <a:t>God will forgive all of your sins – Acts 2:38</a:t>
            </a:r>
          </a:p>
          <a:p>
            <a:pPr lvl="1">
              <a:lnSpc>
                <a:spcPct val="100000"/>
              </a:lnSpc>
              <a:spcAft>
                <a:spcPts val="500"/>
              </a:spcAft>
            </a:pPr>
            <a:r>
              <a:rPr lang="en-US" sz="2300" dirty="0" smtClean="0"/>
              <a:t>God will add you to His church – Acts 2:47</a:t>
            </a:r>
          </a:p>
          <a:p>
            <a:pPr lvl="1">
              <a:lnSpc>
                <a:spcPct val="100000"/>
              </a:lnSpc>
              <a:spcAft>
                <a:spcPts val="500"/>
              </a:spcAft>
            </a:pPr>
            <a:r>
              <a:rPr lang="en-US" sz="2300" dirty="0" smtClean="0"/>
              <a:t>God will enroll you in heaven – Hebrews 12:23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sz="2700" dirty="0" smtClean="0"/>
              <a:t>You must live faithfully to His will – Matthew 7:21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933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319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2017-10-28T17:16:24Z</dcterms:created>
  <dcterms:modified xsi:type="dcterms:W3CDTF">2017-10-29T12:48:02Z</dcterms:modified>
</cp:coreProperties>
</file>