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7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 marL="1255713" indent="-228600">
              <a:buSzPct val="80000"/>
              <a:buFont typeface="Wingdings" panose="05000000000000000000" pitchFamily="2" charset="2"/>
              <a:buChar char="§"/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dirty="0" smtClean="0"/>
              <a:t>Good Stewards</a:t>
            </a:r>
            <a:br>
              <a:rPr lang="en-US" dirty="0" smtClean="0"/>
            </a:br>
            <a:r>
              <a:rPr lang="en-US" dirty="0" smtClean="0"/>
              <a:t>Glorify God</a:t>
            </a:r>
            <a:endParaRPr lang="en-US" sz="40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4:10-11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Stewards Glorify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694952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Good </a:t>
            </a:r>
            <a:r>
              <a:rPr lang="en-US" dirty="0" smtClean="0"/>
              <a:t>Stewards =</a:t>
            </a:r>
            <a:br>
              <a:rPr lang="en-US" dirty="0" smtClean="0"/>
            </a:br>
            <a:r>
              <a:rPr lang="en-US" dirty="0" smtClean="0"/>
              <a:t>PROFUSELY BLESSED with </a:t>
            </a:r>
            <a:r>
              <a:rPr lang="en-US" dirty="0"/>
              <a:t>Gifts from God</a:t>
            </a:r>
            <a:endParaRPr lang="en-US" sz="4000" dirty="0"/>
          </a:p>
          <a:p>
            <a:pPr lvl="1"/>
            <a:r>
              <a:rPr lang="en-US" dirty="0"/>
              <a:t>Two Verbs</a:t>
            </a:r>
            <a:endParaRPr lang="en-US" sz="3600" dirty="0"/>
          </a:p>
          <a:p>
            <a:pPr lvl="2"/>
            <a:r>
              <a:rPr lang="en-US" dirty="0"/>
              <a:t>God </a:t>
            </a:r>
            <a:r>
              <a:rPr lang="en-US" dirty="0" smtClean="0"/>
              <a:t>SUPPLIES liberally whatever we need (</a:t>
            </a:r>
            <a:r>
              <a:rPr lang="en-US" dirty="0"/>
              <a:t>cf. Matt. 6:8, 25-34)</a:t>
            </a:r>
            <a:endParaRPr lang="en-US" sz="3200" dirty="0"/>
          </a:p>
          <a:p>
            <a:pPr lvl="2"/>
            <a:r>
              <a:rPr lang="en-US" dirty="0"/>
              <a:t>We RECEIVED His “manifold,” gracious “gifts” (cf. Jas. 1:17; 1 Cor. 4:7)</a:t>
            </a:r>
            <a:endParaRPr lang="en-US" sz="3200" dirty="0"/>
          </a:p>
          <a:p>
            <a:pPr lvl="1"/>
            <a:r>
              <a:rPr lang="en-US" dirty="0" smtClean="0"/>
              <a:t>Two </a:t>
            </a:r>
            <a:r>
              <a:rPr lang="en-US" dirty="0"/>
              <a:t>Gifts</a:t>
            </a:r>
            <a:endParaRPr lang="en-US" sz="3600" dirty="0"/>
          </a:p>
          <a:p>
            <a:pPr lvl="2"/>
            <a:r>
              <a:rPr lang="en-US" dirty="0"/>
              <a:t>His </a:t>
            </a:r>
            <a:r>
              <a:rPr lang="en-US" dirty="0" smtClean="0"/>
              <a:t>WORD (cf. 2 Tim. 3:16-17; 2 Pet. 1:3)</a:t>
            </a:r>
            <a:endParaRPr lang="en-US" sz="3200" dirty="0"/>
          </a:p>
          <a:p>
            <a:pPr lvl="2"/>
            <a:r>
              <a:rPr lang="en-US" dirty="0"/>
              <a:t>Our ABILITIES </a:t>
            </a:r>
            <a:r>
              <a:rPr lang="en-US" dirty="0" smtClean="0"/>
              <a:t>(cf. Matt</a:t>
            </a:r>
            <a:r>
              <a:rPr lang="en-US" dirty="0"/>
              <a:t>. </a:t>
            </a:r>
            <a:r>
              <a:rPr lang="en-US" dirty="0" smtClean="0"/>
              <a:t>25:14-30</a:t>
            </a:r>
            <a:r>
              <a:rPr lang="en-US" dirty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Stewards Glorify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694952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Good </a:t>
            </a:r>
            <a:r>
              <a:rPr lang="en-US" dirty="0" smtClean="0"/>
              <a:t>Stewards =</a:t>
            </a:r>
            <a:br>
              <a:rPr lang="en-US" dirty="0" smtClean="0"/>
            </a:br>
            <a:r>
              <a:rPr lang="en-US" dirty="0" smtClean="0"/>
              <a:t>PERSONALLY RESPONSIBLE for </a:t>
            </a:r>
            <a:r>
              <a:rPr lang="en-US" dirty="0"/>
              <a:t>Faithfulness to God</a:t>
            </a:r>
            <a:endParaRPr lang="en-US" sz="4000" dirty="0"/>
          </a:p>
          <a:p>
            <a:pPr lvl="1"/>
            <a:r>
              <a:rPr lang="en-US" dirty="0" smtClean="0"/>
              <a:t>Two Responsibilities (cf. 1 Cor. 4:2)</a:t>
            </a:r>
            <a:endParaRPr lang="en-US" sz="3600" dirty="0"/>
          </a:p>
          <a:p>
            <a:pPr lvl="2"/>
            <a:r>
              <a:rPr lang="en-US" dirty="0"/>
              <a:t>With the Words, I MUST SPEAK </a:t>
            </a:r>
            <a:r>
              <a:rPr lang="en-US" dirty="0" smtClean="0"/>
              <a:t>(cf. Rev</a:t>
            </a:r>
            <a:r>
              <a:rPr lang="en-US" dirty="0"/>
              <a:t>. </a:t>
            </a:r>
            <a:r>
              <a:rPr lang="en-US" dirty="0" smtClean="0"/>
              <a:t>22:18-19; Tit</a:t>
            </a:r>
            <a:r>
              <a:rPr lang="en-US" dirty="0"/>
              <a:t>. 2:7-8)</a:t>
            </a:r>
            <a:endParaRPr lang="en-US" sz="3000" dirty="0"/>
          </a:p>
          <a:p>
            <a:pPr lvl="2"/>
            <a:r>
              <a:rPr lang="en-US" dirty="0"/>
              <a:t>With the Talents, I MUST SERVE </a:t>
            </a:r>
            <a:r>
              <a:rPr lang="en-US" dirty="0" smtClean="0"/>
              <a:t>(cf. 1 </a:t>
            </a:r>
            <a:r>
              <a:rPr lang="en-US" dirty="0"/>
              <a:t>Cor. 15:58; Luke 2:49; Gal. 6:10</a:t>
            </a:r>
            <a:r>
              <a:rPr lang="en-US" dirty="0" smtClean="0"/>
              <a:t>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019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Stewards Glorify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694952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Good </a:t>
            </a:r>
            <a:r>
              <a:rPr lang="en-US" dirty="0" smtClean="0"/>
              <a:t>Stewards =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PROPERLY MOTIVATED with </a:t>
            </a:r>
            <a:r>
              <a:rPr lang="en-US" dirty="0"/>
              <a:t>Purpose in God</a:t>
            </a:r>
            <a:endParaRPr lang="en-US" sz="4000" dirty="0"/>
          </a:p>
          <a:p>
            <a:pPr lvl="1"/>
            <a:r>
              <a:rPr lang="en-US" dirty="0" smtClean="0"/>
              <a:t>My </a:t>
            </a:r>
            <a:r>
              <a:rPr lang="en-US" dirty="0"/>
              <a:t>Two </a:t>
            </a:r>
            <a:r>
              <a:rPr lang="en-US" dirty="0" smtClean="0"/>
              <a:t>Purposes</a:t>
            </a:r>
            <a:endParaRPr lang="en-US" sz="3600" dirty="0"/>
          </a:p>
          <a:p>
            <a:pPr lvl="2"/>
            <a:r>
              <a:rPr lang="en-US" dirty="0"/>
              <a:t>To </a:t>
            </a:r>
            <a:r>
              <a:rPr lang="en-US" dirty="0" smtClean="0"/>
              <a:t>GLORIFY GOD (Matt</a:t>
            </a:r>
            <a:r>
              <a:rPr lang="en-US" dirty="0"/>
              <a:t>. 5:16; </a:t>
            </a:r>
            <a:r>
              <a:rPr lang="en-US" dirty="0" smtClean="0"/>
              <a:t>1 Cor</a:t>
            </a:r>
            <a:r>
              <a:rPr lang="en-US" dirty="0"/>
              <a:t>. </a:t>
            </a:r>
            <a:r>
              <a:rPr lang="en-US" dirty="0" smtClean="0"/>
              <a:t>10:31)</a:t>
            </a:r>
            <a:endParaRPr lang="en-US" sz="3200" dirty="0"/>
          </a:p>
          <a:p>
            <a:pPr lvl="2"/>
            <a:r>
              <a:rPr lang="en-US" dirty="0"/>
              <a:t>For the </a:t>
            </a:r>
            <a:r>
              <a:rPr lang="en-US" dirty="0" smtClean="0"/>
              <a:t>GOOD OF OTHERS (Rom. 15:2; 1 Cor. 10:24)</a:t>
            </a:r>
            <a:endParaRPr lang="en-US" sz="3200" dirty="0"/>
          </a:p>
          <a:p>
            <a:pPr lvl="1"/>
            <a:r>
              <a:rPr lang="en-US" dirty="0" smtClean="0"/>
              <a:t>Two Aspects of God’s Nature</a:t>
            </a:r>
          </a:p>
          <a:p>
            <a:pPr lvl="2"/>
            <a:r>
              <a:rPr lang="en-US" dirty="0" smtClean="0"/>
              <a:t>His GLORY</a:t>
            </a:r>
          </a:p>
          <a:p>
            <a:pPr lvl="2"/>
            <a:r>
              <a:rPr lang="en-US" dirty="0" smtClean="0"/>
              <a:t>His DOMINION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84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Serving in His Kingdom?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Mark 16:16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1344</TotalTime>
  <Words>106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Wingdings</vt:lpstr>
      <vt:lpstr>Office Theme</vt:lpstr>
      <vt:lpstr>Good Stewards Glorify God</vt:lpstr>
      <vt:lpstr>Good Stewards Glorify God</vt:lpstr>
      <vt:lpstr>Good Stewards Glorify God</vt:lpstr>
      <vt:lpstr>Good Stewards Glorify God</vt:lpstr>
      <vt:lpstr>Are You Serving in His Kingdom?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48</cp:revision>
  <dcterms:created xsi:type="dcterms:W3CDTF">2016-12-23T01:06:17Z</dcterms:created>
  <dcterms:modified xsi:type="dcterms:W3CDTF">2017-10-22T20:34:30Z</dcterms:modified>
</cp:coreProperties>
</file>