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415" r:id="rId3"/>
    <p:sldId id="389" r:id="rId4"/>
    <p:sldId id="397" r:id="rId5"/>
    <p:sldId id="398" r:id="rId6"/>
    <p:sldId id="399" r:id="rId7"/>
    <p:sldId id="401" r:id="rId8"/>
    <p:sldId id="409" r:id="rId9"/>
    <p:sldId id="410" r:id="rId10"/>
    <p:sldId id="411" r:id="rId11"/>
    <p:sldId id="372" r:id="rId12"/>
    <p:sldId id="33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660"/>
  </p:normalViewPr>
  <p:slideViewPr>
    <p:cSldViewPr snapToGrid="0">
      <p:cViewPr varScale="1">
        <p:scale>
          <a:sx n="79" d="100"/>
          <a:sy n="79" d="100"/>
        </p:scale>
        <p:origin x="1740" y="54"/>
      </p:cViewPr>
      <p:guideLst/>
    </p:cSldViewPr>
  </p:slid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88CC-3600-4169-8146-0F2ABCC828CE}" type="datetimeFigureOut">
              <a:rPr lang="en-US" smtClean="0"/>
              <a:t>11/7/2017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52129-3468-4436-ABBC-514DD25AF8EF}" type="datetimeFigureOut">
              <a:rPr lang="en-US" smtClean="0"/>
              <a:t>11/7/2017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1CDB-DDC0-490D-959A-E6A548D12D3F}" type="slidenum">
              <a:rPr lang="en-US" smtClean="0"/>
              <a:t>‹#›</a:t>
            </a:fld>
            <a:endParaRPr lang="en-US"/>
          </a:p>
        </p:txBody>
      </p:sp>
    </p:spTree>
    <p:extLst>
      <p:ext uri="{BB962C8B-B14F-4D97-AF65-F5344CB8AC3E}">
        <p14:creationId xmlns:p14="http://schemas.microsoft.com/office/powerpoint/2010/main" val="7791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17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8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 Peter 4:7-9</a:t>
            </a:r>
            <a:endParaRPr lang="en-US" dirty="0"/>
          </a:p>
        </p:txBody>
      </p:sp>
      <p:sp>
        <p:nvSpPr>
          <p:cNvPr id="4" name="Title 3"/>
          <p:cNvSpPr>
            <a:spLocks noGrp="1"/>
          </p:cNvSpPr>
          <p:nvPr>
            <p:ph type="ctrTitle"/>
          </p:nvPr>
        </p:nvSpPr>
        <p:spPr/>
        <p:txBody>
          <a:bodyPr/>
          <a:lstStyle/>
          <a:p>
            <a:r>
              <a:rPr lang="en-US" dirty="0" smtClean="0"/>
              <a:t>When the End Is Near</a:t>
            </a:r>
            <a:endParaRPr lang="en-US" dirty="0"/>
          </a:p>
        </p:txBody>
      </p:sp>
    </p:spTree>
    <p:extLst>
      <p:ext uri="{BB962C8B-B14F-4D97-AF65-F5344CB8AC3E}">
        <p14:creationId xmlns:p14="http://schemas.microsoft.com/office/powerpoint/2010/main" val="29195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a:t>
            </a:r>
            <a:r>
              <a:rPr lang="en-US" sz="2400" dirty="0"/>
              <a:t>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endParaRPr lang="en-US" sz="2400" dirty="0" smtClean="0"/>
          </a:p>
          <a:p>
            <a:pPr marL="0" indent="0" algn="ctr">
              <a:buNone/>
            </a:pPr>
            <a:r>
              <a:rPr lang="en-US" sz="2400" dirty="0" smtClean="0"/>
              <a:t>When the end is at hand . . .</a:t>
            </a:r>
          </a:p>
          <a:p>
            <a:pPr algn="just"/>
            <a:r>
              <a:rPr lang="en-US" sz="2400" dirty="0" smtClean="0"/>
              <a:t>Be serious</a:t>
            </a:r>
          </a:p>
          <a:p>
            <a:pPr algn="just"/>
            <a:r>
              <a:rPr lang="en-US" sz="2400" dirty="0" smtClean="0"/>
              <a:t>Be watchful</a:t>
            </a:r>
          </a:p>
          <a:p>
            <a:pPr algn="just"/>
            <a:r>
              <a:rPr lang="en-US" sz="2400" dirty="0" smtClean="0"/>
              <a:t>Be praying</a:t>
            </a:r>
          </a:p>
          <a:p>
            <a:pPr algn="just"/>
            <a:r>
              <a:rPr lang="en-US" sz="2400" dirty="0" smtClean="0"/>
              <a:t>Be fervently loving (the most important)</a:t>
            </a:r>
          </a:p>
          <a:p>
            <a:pPr algn="just"/>
            <a:r>
              <a:rPr lang="en-US" sz="2400" dirty="0" smtClean="0"/>
              <a:t>Be hospitable</a:t>
            </a:r>
          </a:p>
          <a:p>
            <a:pPr algn="just"/>
            <a:r>
              <a:rPr lang="en-US" sz="2400" dirty="0" smtClean="0"/>
              <a:t>No grumbling</a:t>
            </a:r>
          </a:p>
          <a:p>
            <a:pPr algn="just"/>
            <a:r>
              <a:rPr lang="en-US" sz="2400" dirty="0" smtClean="0"/>
              <a:t>Verse 10f . . . use your gifts to server others</a:t>
            </a:r>
          </a:p>
        </p:txBody>
      </p:sp>
    </p:spTree>
    <p:extLst>
      <p:ext uri="{BB962C8B-B14F-4D97-AF65-F5344CB8AC3E}">
        <p14:creationId xmlns:p14="http://schemas.microsoft.com/office/powerpoint/2010/main" val="1765872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serious and 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p>
          <a:p>
            <a:pPr algn="just"/>
            <a:r>
              <a:rPr lang="en-US" sz="2400" dirty="0" smtClean="0"/>
              <a:t>1 Pet. 4:10  </a:t>
            </a:r>
            <a:r>
              <a:rPr lang="en-US" sz="2400" dirty="0"/>
              <a:t>As each one has received a gift, minister it to one another, as good stewards of the manifold grace of God. </a:t>
            </a:r>
          </a:p>
          <a:p>
            <a:pPr algn="just"/>
            <a:r>
              <a:rPr lang="en-US" sz="2400" dirty="0" smtClean="0"/>
              <a:t>1 Pet. 4:11  </a:t>
            </a:r>
            <a:r>
              <a:rPr lang="en-US" sz="2400" dirty="0"/>
              <a:t>If anyone speaks, let him speak as the oracles of God. If anyone ministers, let him do it as with the ability which God supplies, that in all things God may be glorified through Jesus Christ, to whom belong the glory and the dominion forever and ever. Amen</a:t>
            </a:r>
            <a:r>
              <a:rPr lang="en-US" sz="2400" dirty="0" smtClean="0"/>
              <a:t>.</a:t>
            </a:r>
          </a:p>
        </p:txBody>
      </p:sp>
    </p:spTree>
    <p:extLst>
      <p:ext uri="{BB962C8B-B14F-4D97-AF65-F5344CB8AC3E}">
        <p14:creationId xmlns:p14="http://schemas.microsoft.com/office/powerpoint/2010/main" val="200547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0" y="527539"/>
            <a:ext cx="8435713" cy="5906514"/>
          </a:xfrm>
        </p:spPr>
        <p:txBody>
          <a:bodyPr>
            <a:normAutofit/>
          </a:bodyPr>
          <a:lstStyle/>
          <a:p>
            <a:pPr indent="0" algn="ctr">
              <a:spcBef>
                <a:spcPts val="0"/>
              </a:spcBef>
              <a:spcAft>
                <a:spcPts val="1500"/>
              </a:spcAft>
              <a:buNone/>
            </a:pPr>
            <a:r>
              <a:rPr lang="en-US" sz="4200" dirty="0" smtClean="0"/>
              <a:t>Are You Ready for “the End?”</a:t>
            </a:r>
            <a:endParaRPr lang="en-US" sz="4200" b="1" dirty="0" smtClean="0"/>
          </a:p>
          <a:p>
            <a:pPr marL="685800" indent="-457200">
              <a:spcBef>
                <a:spcPts val="0"/>
              </a:spcBef>
              <a:spcAft>
                <a:spcPts val="1500"/>
              </a:spcAft>
            </a:pPr>
            <a:r>
              <a:rPr lang="en-US" sz="3600" b="1" dirty="0" smtClean="0"/>
              <a:t>Believe</a:t>
            </a:r>
            <a:r>
              <a:rPr lang="en-US" sz="3600" b="1" dirty="0"/>
              <a:t>				</a:t>
            </a:r>
            <a:r>
              <a:rPr lang="en-US" sz="3600" b="1" dirty="0" smtClean="0"/>
              <a:t>Mark 16:16</a:t>
            </a:r>
            <a:endParaRPr lang="en-US" sz="3600" b="1" dirty="0"/>
          </a:p>
          <a:p>
            <a:pPr marL="457200">
              <a:spcBef>
                <a:spcPts val="0"/>
              </a:spcBef>
              <a:spcAft>
                <a:spcPts val="1500"/>
              </a:spcAft>
            </a:pPr>
            <a:r>
              <a:rPr lang="en-US" sz="3600" b="1" dirty="0" smtClean="0"/>
              <a:t>  Repent				Luke 13:3</a:t>
            </a:r>
          </a:p>
          <a:p>
            <a:pPr marL="457200">
              <a:spcBef>
                <a:spcPts val="0"/>
              </a:spcBef>
              <a:spcAft>
                <a:spcPts val="1500"/>
              </a:spcAft>
            </a:pPr>
            <a:r>
              <a:rPr lang="en-US" sz="3600" b="1" dirty="0" smtClean="0"/>
              <a:t>  Confess </a:t>
            </a:r>
            <a:r>
              <a:rPr lang="en-US" sz="3600" b="1" dirty="0"/>
              <a:t>Faith			Rom. </a:t>
            </a:r>
            <a:r>
              <a:rPr lang="en-US" sz="3600" b="1" dirty="0" smtClean="0"/>
              <a:t>10:9</a:t>
            </a:r>
            <a:endParaRPr lang="en-US" sz="3600" b="1" dirty="0"/>
          </a:p>
          <a:p>
            <a:pPr marL="457200">
              <a:spcBef>
                <a:spcPts val="0"/>
              </a:spcBef>
              <a:spcAft>
                <a:spcPts val="1500"/>
              </a:spcAft>
            </a:pPr>
            <a:r>
              <a:rPr lang="en-US" sz="3600" b="1" dirty="0" smtClean="0"/>
              <a:t>  Be </a:t>
            </a:r>
            <a:r>
              <a:rPr lang="en-US" sz="3600" b="1" dirty="0"/>
              <a:t>Baptized Into Him	</a:t>
            </a:r>
            <a:r>
              <a:rPr lang="en-US" sz="3600" b="1" dirty="0" smtClean="0"/>
              <a:t>Rom. 6:3-4</a:t>
            </a:r>
            <a:endParaRPr lang="en-US" sz="3600" b="1" dirty="0"/>
          </a:p>
          <a:p>
            <a:pPr marL="457200" indent="-404813" algn="ctr">
              <a:spcBef>
                <a:spcPts val="0"/>
              </a:spcBef>
              <a:spcAft>
                <a:spcPts val="1500"/>
              </a:spcAft>
              <a:buNone/>
            </a:pPr>
            <a:r>
              <a:rPr lang="en-US" sz="3500" b="1" i="1" dirty="0" smtClean="0">
                <a:solidFill>
                  <a:srgbClr val="996633"/>
                </a:solidFill>
              </a:rPr>
              <a:t>Added to His church, His body, His kingdom</a:t>
            </a:r>
            <a:r>
              <a:rPr lang="en-US" sz="3500" b="1" dirty="0" smtClean="0">
                <a:solidFill>
                  <a:srgbClr val="FFFF00"/>
                </a:solidFill>
              </a:rPr>
              <a:t> </a:t>
            </a:r>
            <a:endParaRPr lang="en-US" sz="3600" b="1" dirty="0">
              <a:solidFill>
                <a:srgbClr val="FFFF00"/>
              </a:solidFill>
            </a:endParaRPr>
          </a:p>
          <a:p>
            <a:pPr marL="457200">
              <a:spcBef>
                <a:spcPts val="0"/>
              </a:spcBef>
              <a:spcAft>
                <a:spcPts val="1500"/>
              </a:spcAft>
            </a:pPr>
            <a:r>
              <a:rPr lang="en-US" sz="3600" b="1" dirty="0" smtClean="0"/>
              <a:t>  Be Faithful until death</a:t>
            </a:r>
            <a:r>
              <a:rPr lang="en-US" sz="3600" b="1" dirty="0"/>
              <a:t>	</a:t>
            </a:r>
            <a:r>
              <a:rPr lang="en-US" sz="3600" b="1" dirty="0" smtClean="0"/>
              <a:t>Rev</a:t>
            </a:r>
            <a:r>
              <a:rPr lang="en-US" sz="3600" b="1" dirty="0"/>
              <a:t>. </a:t>
            </a:r>
            <a:r>
              <a:rPr lang="en-US" sz="3600" b="1" dirty="0" smtClean="0"/>
              <a:t>2:10 </a:t>
            </a:r>
            <a:endParaRPr lang="en-US" sz="3600" b="1" dirty="0"/>
          </a:p>
        </p:txBody>
      </p:sp>
    </p:spTree>
    <p:extLst>
      <p:ext uri="{BB962C8B-B14F-4D97-AF65-F5344CB8AC3E}">
        <p14:creationId xmlns:p14="http://schemas.microsoft.com/office/powerpoint/2010/main" val="157800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a:t>
            </a:r>
            <a:r>
              <a:rPr lang="en-US" dirty="0"/>
              <a:t>end of all things is at hand</a:t>
            </a:r>
            <a:r>
              <a:rPr lang="en-US" sz="2400" dirty="0"/>
              <a:t>; therefore be serious and 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a:t>
            </a:r>
            <a:r>
              <a:rPr lang="en-US" sz="2400" dirty="0" smtClean="0"/>
              <a:t>grumbling.</a:t>
            </a:r>
          </a:p>
          <a:p>
            <a:pPr marL="0" indent="0" algn="ctr">
              <a:buNone/>
            </a:pPr>
            <a:r>
              <a:rPr lang="en-US" sz="2400" dirty="0" smtClean="0"/>
              <a:t>The End is at Hand—What </a:t>
            </a:r>
            <a:r>
              <a:rPr lang="en-US" sz="2400" dirty="0"/>
              <a:t>E</a:t>
            </a:r>
            <a:r>
              <a:rPr lang="en-US" sz="2400" dirty="0" smtClean="0"/>
              <a:t>nd?</a:t>
            </a:r>
          </a:p>
          <a:p>
            <a:r>
              <a:rPr lang="en-US" sz="2400" dirty="0" smtClean="0"/>
              <a:t>What does the text say?</a:t>
            </a:r>
          </a:p>
          <a:p>
            <a:r>
              <a:rPr lang="en-US" sz="2400" dirty="0" smtClean="0"/>
              <a:t>Was there an end at hand? (cf. Matt. 24:3, 6, 8, 14*)</a:t>
            </a:r>
          </a:p>
          <a:p>
            <a:r>
              <a:rPr lang="en-US" sz="2400" dirty="0" smtClean="0"/>
              <a:t>What about “all things” (</a:t>
            </a:r>
            <a:r>
              <a:rPr lang="en-US" sz="2400" dirty="0"/>
              <a:t>cf. Matt. 23:38; 24:2, 3, 4, 6, 33, 34)</a:t>
            </a:r>
          </a:p>
          <a:p>
            <a:r>
              <a:rPr lang="en-US" sz="2400" dirty="0" smtClean="0"/>
              <a:t>Regardless of what is meant, what should each of us do?</a:t>
            </a:r>
          </a:p>
          <a:p>
            <a:endParaRPr lang="en-US" sz="2400" dirty="0" smtClean="0"/>
          </a:p>
          <a:p>
            <a:pPr marL="0" indent="0" algn="ctr">
              <a:buNone/>
            </a:pPr>
            <a:endParaRPr lang="en-US" sz="2400" dirty="0" smtClean="0"/>
          </a:p>
          <a:p>
            <a:pPr algn="just"/>
            <a:endParaRPr lang="en-US" dirty="0" smtClean="0"/>
          </a:p>
        </p:txBody>
      </p:sp>
    </p:spTree>
    <p:extLst>
      <p:ext uri="{BB962C8B-B14F-4D97-AF65-F5344CB8AC3E}">
        <p14:creationId xmlns:p14="http://schemas.microsoft.com/office/powerpoint/2010/main" val="68127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But the end of all things is at hand; </a:t>
            </a:r>
            <a:r>
              <a:rPr lang="en-US" dirty="0" smtClean="0"/>
              <a:t>therefore</a:t>
            </a:r>
            <a:r>
              <a:rPr lang="en-US" sz="2400" dirty="0" smtClean="0"/>
              <a:t> be serious and 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endParaRPr lang="en-US" sz="2400" dirty="0" smtClean="0"/>
          </a:p>
          <a:p>
            <a:pPr algn="just"/>
            <a:r>
              <a:rPr lang="en-US" sz="2400" dirty="0" smtClean="0"/>
              <a:t>When the end is at hand . . . THEREFORE</a:t>
            </a:r>
          </a:p>
        </p:txBody>
      </p:sp>
    </p:spTree>
    <p:extLst>
      <p:ext uri="{BB962C8B-B14F-4D97-AF65-F5344CB8AC3E}">
        <p14:creationId xmlns:p14="http://schemas.microsoft.com/office/powerpoint/2010/main" val="112735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a:t>
            </a:r>
            <a:r>
              <a:rPr lang="en-US" sz="2400" dirty="0"/>
              <a:t>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endParaRPr lang="en-US" sz="2400" dirty="0" smtClean="0"/>
          </a:p>
          <a:p>
            <a:pPr marL="0" indent="0" algn="ctr">
              <a:buNone/>
            </a:pPr>
            <a:r>
              <a:rPr lang="en-US" sz="2400" dirty="0" smtClean="0"/>
              <a:t>When the end is at hand . . .</a:t>
            </a:r>
          </a:p>
          <a:p>
            <a:pPr algn="just"/>
            <a:r>
              <a:rPr lang="en-US" sz="2400" dirty="0" smtClean="0"/>
              <a:t>Be serious</a:t>
            </a:r>
          </a:p>
        </p:txBody>
      </p:sp>
    </p:spTree>
    <p:extLst>
      <p:ext uri="{BB962C8B-B14F-4D97-AF65-F5344CB8AC3E}">
        <p14:creationId xmlns:p14="http://schemas.microsoft.com/office/powerpoint/2010/main" val="3047386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WATCHFUL  </a:t>
            </a:r>
            <a:r>
              <a:rPr lang="en-US" sz="2400" dirty="0"/>
              <a:t>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endParaRPr lang="en-US" sz="2400" dirty="0" smtClean="0"/>
          </a:p>
          <a:p>
            <a:pPr marL="0" indent="0" algn="ctr">
              <a:buNone/>
            </a:pPr>
            <a:r>
              <a:rPr lang="en-US" sz="2400" dirty="0" smtClean="0"/>
              <a:t>When the end is at hand . . .</a:t>
            </a:r>
          </a:p>
          <a:p>
            <a:pPr algn="just"/>
            <a:r>
              <a:rPr lang="en-US" sz="2400" dirty="0" smtClean="0"/>
              <a:t>Be serious</a:t>
            </a:r>
          </a:p>
          <a:p>
            <a:pPr algn="just"/>
            <a:r>
              <a:rPr lang="en-US" sz="2400" dirty="0" smtClean="0"/>
              <a:t>Be watchful</a:t>
            </a:r>
          </a:p>
        </p:txBody>
      </p:sp>
    </p:spTree>
    <p:extLst>
      <p:ext uri="{BB962C8B-B14F-4D97-AF65-F5344CB8AC3E}">
        <p14:creationId xmlns:p14="http://schemas.microsoft.com/office/powerpoint/2010/main" val="291531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a:t>
            </a:r>
            <a:r>
              <a:rPr lang="en-US" sz="2400" dirty="0"/>
              <a:t>watchful in your </a:t>
            </a:r>
            <a:r>
              <a:rPr lang="en-US" sz="2400" dirty="0" smtClean="0"/>
              <a:t>PRAYERS. </a:t>
            </a:r>
            <a:endParaRPr lang="en-US" sz="2400" dirty="0"/>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endParaRPr lang="en-US" sz="2400" dirty="0" smtClean="0"/>
          </a:p>
          <a:p>
            <a:pPr marL="0" indent="0" algn="ctr">
              <a:buNone/>
            </a:pPr>
            <a:r>
              <a:rPr lang="en-US" sz="2400" dirty="0" smtClean="0"/>
              <a:t>When the end is at hand . . .</a:t>
            </a:r>
          </a:p>
          <a:p>
            <a:pPr algn="just"/>
            <a:r>
              <a:rPr lang="en-US" sz="2400" dirty="0" smtClean="0"/>
              <a:t>Be serious</a:t>
            </a:r>
          </a:p>
          <a:p>
            <a:pPr algn="just"/>
            <a:r>
              <a:rPr lang="en-US" sz="2400" dirty="0" smtClean="0"/>
              <a:t>Be watchful</a:t>
            </a:r>
          </a:p>
          <a:p>
            <a:pPr algn="just"/>
            <a:r>
              <a:rPr lang="en-US" sz="2400" dirty="0" smtClean="0"/>
              <a:t>Be praying</a:t>
            </a:r>
          </a:p>
        </p:txBody>
      </p:sp>
    </p:spTree>
    <p:extLst>
      <p:ext uri="{BB962C8B-B14F-4D97-AF65-F5344CB8AC3E}">
        <p14:creationId xmlns:p14="http://schemas.microsoft.com/office/powerpoint/2010/main" val="110888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a:t>
            </a:r>
            <a:r>
              <a:rPr lang="en-US" sz="2400" dirty="0"/>
              <a:t>watchful in your prayers. </a:t>
            </a:r>
          </a:p>
          <a:p>
            <a:pPr algn="just"/>
            <a:r>
              <a:rPr lang="en-US" sz="2400" dirty="0" smtClean="0"/>
              <a:t>1 Pet. 4:8  </a:t>
            </a:r>
            <a:r>
              <a:rPr lang="en-US" sz="2400" dirty="0"/>
              <a:t>And </a:t>
            </a:r>
            <a:r>
              <a:rPr lang="en-US" sz="2400" dirty="0" smtClean="0"/>
              <a:t>ABOVE ALL </a:t>
            </a:r>
            <a:r>
              <a:rPr lang="en-US" sz="2400" dirty="0"/>
              <a:t>all things have </a:t>
            </a:r>
            <a:r>
              <a:rPr lang="en-US" sz="2400" dirty="0" smtClean="0"/>
              <a:t>FERVENT LOVE </a:t>
            </a:r>
            <a:r>
              <a:rPr lang="en-US" sz="2400" dirty="0"/>
              <a:t>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without grumbling. </a:t>
            </a:r>
            <a:endParaRPr lang="en-US" sz="2400" dirty="0" smtClean="0"/>
          </a:p>
          <a:p>
            <a:pPr marL="0" indent="0" algn="ctr">
              <a:buNone/>
            </a:pPr>
            <a:r>
              <a:rPr lang="en-US" sz="2400" dirty="0" smtClean="0"/>
              <a:t>When the end is at hand . . .</a:t>
            </a:r>
          </a:p>
          <a:p>
            <a:pPr algn="just"/>
            <a:r>
              <a:rPr lang="en-US" sz="2400" dirty="0" smtClean="0"/>
              <a:t>Be serious</a:t>
            </a:r>
          </a:p>
          <a:p>
            <a:pPr algn="just"/>
            <a:r>
              <a:rPr lang="en-US" sz="2400" dirty="0" smtClean="0"/>
              <a:t>Be watchful</a:t>
            </a:r>
          </a:p>
          <a:p>
            <a:pPr algn="just"/>
            <a:r>
              <a:rPr lang="en-US" sz="2400" dirty="0" smtClean="0"/>
              <a:t>Be praying</a:t>
            </a:r>
          </a:p>
          <a:p>
            <a:pPr algn="just"/>
            <a:r>
              <a:rPr lang="en-US" sz="2400" dirty="0" smtClean="0"/>
              <a:t>Be fervently loving (the most important)</a:t>
            </a:r>
          </a:p>
        </p:txBody>
      </p:sp>
    </p:spTree>
    <p:extLst>
      <p:ext uri="{BB962C8B-B14F-4D97-AF65-F5344CB8AC3E}">
        <p14:creationId xmlns:p14="http://schemas.microsoft.com/office/powerpoint/2010/main" val="242376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a:t>
            </a:r>
            <a:r>
              <a:rPr lang="en-US" sz="2400" dirty="0"/>
              <a:t>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a:t>
            </a:r>
            <a:r>
              <a:rPr lang="en-US" sz="2400" dirty="0" smtClean="0"/>
              <a:t>HOSPITABLE to </a:t>
            </a:r>
            <a:r>
              <a:rPr lang="en-US" sz="2400" dirty="0"/>
              <a:t>one another without grumbling. </a:t>
            </a:r>
            <a:endParaRPr lang="en-US" sz="2400" dirty="0" smtClean="0"/>
          </a:p>
          <a:p>
            <a:pPr marL="0" indent="0" algn="ctr">
              <a:buNone/>
            </a:pPr>
            <a:r>
              <a:rPr lang="en-US" sz="2400" dirty="0" smtClean="0"/>
              <a:t>When the end is at hand . . .</a:t>
            </a:r>
          </a:p>
          <a:p>
            <a:pPr algn="just"/>
            <a:r>
              <a:rPr lang="en-US" sz="2400" dirty="0" smtClean="0"/>
              <a:t>Be serious</a:t>
            </a:r>
          </a:p>
          <a:p>
            <a:pPr algn="just"/>
            <a:r>
              <a:rPr lang="en-US" sz="2400" dirty="0" smtClean="0"/>
              <a:t>Be watchful</a:t>
            </a:r>
          </a:p>
          <a:p>
            <a:pPr algn="just"/>
            <a:r>
              <a:rPr lang="en-US" sz="2400" dirty="0" smtClean="0"/>
              <a:t>Be praying</a:t>
            </a:r>
          </a:p>
          <a:p>
            <a:pPr algn="just"/>
            <a:r>
              <a:rPr lang="en-US" sz="2400" dirty="0" smtClean="0"/>
              <a:t>Be fervently loving (the most important)</a:t>
            </a:r>
          </a:p>
          <a:p>
            <a:pPr algn="just"/>
            <a:r>
              <a:rPr lang="en-US" sz="2400" dirty="0" smtClean="0"/>
              <a:t>Be hospitable</a:t>
            </a:r>
          </a:p>
        </p:txBody>
      </p:sp>
    </p:spTree>
    <p:extLst>
      <p:ext uri="{BB962C8B-B14F-4D97-AF65-F5344CB8AC3E}">
        <p14:creationId xmlns:p14="http://schemas.microsoft.com/office/powerpoint/2010/main" val="148170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29" y="104930"/>
            <a:ext cx="8678487" cy="839450"/>
          </a:xfrm>
        </p:spPr>
        <p:txBody>
          <a:bodyPr>
            <a:normAutofit/>
          </a:bodyPr>
          <a:lstStyle/>
          <a:p>
            <a:pPr>
              <a:lnSpc>
                <a:spcPct val="100000"/>
              </a:lnSpc>
            </a:pPr>
            <a:r>
              <a:rPr lang="en-US" sz="3200" dirty="0" smtClean="0"/>
              <a:t>When the End is Near                                 </a:t>
            </a:r>
            <a:endParaRPr lang="en-US" sz="3200" dirty="0"/>
          </a:p>
        </p:txBody>
      </p:sp>
      <p:sp>
        <p:nvSpPr>
          <p:cNvPr id="3" name="Content Placeholder 2"/>
          <p:cNvSpPr>
            <a:spLocks noGrp="1"/>
          </p:cNvSpPr>
          <p:nvPr>
            <p:ph idx="1"/>
          </p:nvPr>
        </p:nvSpPr>
        <p:spPr>
          <a:xfrm>
            <a:off x="35369" y="666487"/>
            <a:ext cx="8966200" cy="6370018"/>
          </a:xfrm>
        </p:spPr>
        <p:txBody>
          <a:bodyPr>
            <a:noAutofit/>
          </a:bodyPr>
          <a:lstStyle/>
          <a:p>
            <a:pPr marL="0" indent="0" algn="just">
              <a:buNone/>
            </a:pPr>
            <a:endParaRPr lang="en-US" sz="400" dirty="0"/>
          </a:p>
          <a:p>
            <a:pPr algn="just"/>
            <a:r>
              <a:rPr lang="en-US" sz="2400" dirty="0" smtClean="0"/>
              <a:t>1 Pet. 4:7  </a:t>
            </a:r>
            <a:r>
              <a:rPr lang="en-US" sz="2400" dirty="0"/>
              <a:t>But the end of all things is at hand; therefore be </a:t>
            </a:r>
            <a:r>
              <a:rPr lang="en-US" sz="2400" dirty="0" smtClean="0"/>
              <a:t>SERIOUS and </a:t>
            </a:r>
            <a:r>
              <a:rPr lang="en-US" sz="2400" dirty="0"/>
              <a:t>watchful in your prayers. </a:t>
            </a:r>
          </a:p>
          <a:p>
            <a:pPr algn="just"/>
            <a:r>
              <a:rPr lang="en-US" sz="2400" dirty="0" smtClean="0"/>
              <a:t>1 Pet. 4:8  </a:t>
            </a:r>
            <a:r>
              <a:rPr lang="en-US" sz="2400" dirty="0"/>
              <a:t>And above all things have fervent love for one another, for </a:t>
            </a:r>
            <a:r>
              <a:rPr lang="en-US" sz="2400" dirty="0" smtClean="0"/>
              <a:t>“Love will cover a multitude of sins.“ </a:t>
            </a:r>
            <a:endParaRPr lang="en-US" sz="2400" dirty="0"/>
          </a:p>
          <a:p>
            <a:pPr algn="just"/>
            <a:r>
              <a:rPr lang="en-US" sz="2400" dirty="0" smtClean="0"/>
              <a:t>1 Pet. 4:9  </a:t>
            </a:r>
            <a:r>
              <a:rPr lang="en-US" sz="2400" dirty="0"/>
              <a:t>Be hospitable to one another </a:t>
            </a:r>
            <a:r>
              <a:rPr lang="en-US" sz="2400" dirty="0" smtClean="0"/>
              <a:t>WITHOUT GRUMBLING. </a:t>
            </a:r>
          </a:p>
          <a:p>
            <a:pPr marL="0" indent="0" algn="ctr">
              <a:buNone/>
            </a:pPr>
            <a:r>
              <a:rPr lang="en-US" sz="2400" dirty="0" smtClean="0"/>
              <a:t>When the end is at hand . . .</a:t>
            </a:r>
          </a:p>
          <a:p>
            <a:pPr algn="just"/>
            <a:r>
              <a:rPr lang="en-US" sz="2400" dirty="0" smtClean="0"/>
              <a:t>Be serious</a:t>
            </a:r>
          </a:p>
          <a:p>
            <a:pPr algn="just"/>
            <a:r>
              <a:rPr lang="en-US" sz="2400" dirty="0" smtClean="0"/>
              <a:t>Be watchful</a:t>
            </a:r>
          </a:p>
          <a:p>
            <a:pPr algn="just"/>
            <a:r>
              <a:rPr lang="en-US" sz="2400" dirty="0" smtClean="0"/>
              <a:t>Be praying</a:t>
            </a:r>
          </a:p>
          <a:p>
            <a:pPr algn="just"/>
            <a:r>
              <a:rPr lang="en-US" sz="2400" dirty="0" smtClean="0"/>
              <a:t>Be fervently loving (the most important)</a:t>
            </a:r>
          </a:p>
          <a:p>
            <a:pPr algn="just"/>
            <a:r>
              <a:rPr lang="en-US" sz="2400" dirty="0" smtClean="0"/>
              <a:t>Be hospitable</a:t>
            </a:r>
          </a:p>
          <a:p>
            <a:pPr algn="just"/>
            <a:r>
              <a:rPr lang="en-US" sz="2400" dirty="0" smtClean="0"/>
              <a:t>No grumbling</a:t>
            </a:r>
          </a:p>
        </p:txBody>
      </p:sp>
    </p:spTree>
    <p:extLst>
      <p:ext uri="{BB962C8B-B14F-4D97-AF65-F5344CB8AC3E}">
        <p14:creationId xmlns:p14="http://schemas.microsoft.com/office/powerpoint/2010/main" val="2542986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1862</TotalTime>
  <Words>988</Words>
  <Application>Microsoft Office PowerPoint</Application>
  <PresentationFormat>On-screen Show (4:3)</PresentationFormat>
  <Paragraphs>103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Office Theme</vt:lpstr>
      <vt:lpstr>When the End Is Near</vt:lpstr>
      <vt:lpstr>When the End is Near                                 </vt:lpstr>
      <vt:lpstr>When the End is Near                                 </vt:lpstr>
      <vt:lpstr>When the End is Near                                 </vt:lpstr>
      <vt:lpstr>When the End is Near                                 </vt:lpstr>
      <vt:lpstr>When the End is Near                                 </vt:lpstr>
      <vt:lpstr>When the End is Near                                 </vt:lpstr>
      <vt:lpstr>When the End is Near                                 </vt:lpstr>
      <vt:lpstr>When the End is Near                                 </vt:lpstr>
      <vt:lpstr>When the End is Near                                 </vt:lpstr>
      <vt:lpstr>When the End is Near                                 </vt:lpstr>
      <vt:lpstr>PowerPoint Presentation</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Cindy Nelson</cp:lastModifiedBy>
  <cp:revision>108</cp:revision>
  <cp:lastPrinted>2017-06-04T20:45:17Z</cp:lastPrinted>
  <dcterms:created xsi:type="dcterms:W3CDTF">2016-12-23T01:06:17Z</dcterms:created>
  <dcterms:modified xsi:type="dcterms:W3CDTF">2017-11-08T00:47:56Z</dcterms:modified>
</cp:coreProperties>
</file>