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0" r:id="rId10"/>
    <p:sldId id="258" r:id="rId11"/>
    <p:sldId id="259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3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29D88-1FA0-42EA-B204-923B6726F84A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715A-DE65-4CEC-9E07-86C8696979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760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29D88-1FA0-42EA-B204-923B6726F84A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715A-DE65-4CEC-9E07-86C869697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518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29D88-1FA0-42EA-B204-923B6726F84A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715A-DE65-4CEC-9E07-86C869697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44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29D88-1FA0-42EA-B204-923B6726F84A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715A-DE65-4CEC-9E07-86C869697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872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29D88-1FA0-42EA-B204-923B6726F84A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715A-DE65-4CEC-9E07-86C869697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805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29D88-1FA0-42EA-B204-923B6726F84A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715A-DE65-4CEC-9E07-86C869697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145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382" y="3192086"/>
            <a:ext cx="8894618" cy="366591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867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382" y="3192086"/>
            <a:ext cx="8894618" cy="366591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</a:defRPr>
            </a:lvl2pPr>
            <a:lvl3pPr marL="914400" indent="-228600"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526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382" y="3192086"/>
            <a:ext cx="8894618" cy="366591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737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382" y="3192086"/>
            <a:ext cx="8894618" cy="366591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968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29D88-1FA0-42EA-B204-923B6726F84A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715A-DE65-4CEC-9E07-86C869697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890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29D88-1FA0-42EA-B204-923B6726F84A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715A-DE65-4CEC-9E07-86C869697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828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29D88-1FA0-42EA-B204-923B6726F84A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715A-DE65-4CEC-9E07-86C869697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570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29D88-1FA0-42EA-B204-923B6726F84A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715A-DE65-4CEC-9E07-86C869697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474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29D88-1FA0-42EA-B204-923B6726F84A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7715A-DE65-4CEC-9E07-86C869697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858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74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614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#1: </a:t>
            </a:r>
            <a:r>
              <a:rPr lang="en-US" dirty="0"/>
              <a:t>The Blood of Jesus </a:t>
            </a:r>
            <a:r>
              <a:rPr lang="en-US" u="sng" dirty="0" smtClean="0"/>
              <a:t>PURGES FROM SIN</a:t>
            </a:r>
            <a:r>
              <a:rPr lang="en-US" dirty="0" smtClean="0"/>
              <a:t> (Eph. 1:7; Heb. 1:3)</a:t>
            </a:r>
          </a:p>
          <a:p>
            <a:pPr lvl="1"/>
            <a:r>
              <a:rPr lang="en-US" dirty="0" smtClean="0"/>
              <a:t>There </a:t>
            </a:r>
            <a:r>
              <a:rPr lang="en-US" dirty="0"/>
              <a:t>is no salvation other than His </a:t>
            </a:r>
            <a:r>
              <a:rPr lang="en-US" dirty="0" smtClean="0"/>
              <a:t>blood-given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/>
              <a:t>salvation (</a:t>
            </a:r>
            <a:r>
              <a:rPr lang="en-US" dirty="0" smtClean="0"/>
              <a:t>Acts+4:12)</a:t>
            </a:r>
            <a:endParaRPr lang="en-US" dirty="0"/>
          </a:p>
          <a:p>
            <a:pPr lvl="2"/>
            <a:r>
              <a:rPr lang="en-US" sz="2200" dirty="0" smtClean="0"/>
              <a:t>His </a:t>
            </a:r>
            <a:r>
              <a:rPr lang="en-US" sz="2200" dirty="0"/>
              <a:t>blood only saves a certain people and only in a certain way</a:t>
            </a:r>
          </a:p>
          <a:p>
            <a:pPr lvl="2"/>
            <a:r>
              <a:rPr lang="en-US" sz="2200" dirty="0" smtClean="0"/>
              <a:t>His </a:t>
            </a:r>
            <a:r>
              <a:rPr lang="en-US" sz="2200" dirty="0"/>
              <a:t>blood does not save just anybody who does anything to be saved</a:t>
            </a:r>
          </a:p>
          <a:p>
            <a:pPr lvl="1"/>
            <a:r>
              <a:rPr lang="en-US" dirty="0" smtClean="0"/>
              <a:t>Jesus </a:t>
            </a:r>
            <a:r>
              <a:rPr lang="en-US" dirty="0"/>
              <a:t>shed His saving blood in His death (John 19:34; Heb. 9:12)</a:t>
            </a:r>
          </a:p>
          <a:p>
            <a:pPr lvl="2"/>
            <a:r>
              <a:rPr lang="en-US" sz="2200" dirty="0" smtClean="0"/>
              <a:t>His </a:t>
            </a:r>
            <a:r>
              <a:rPr lang="en-US" sz="2200" dirty="0"/>
              <a:t>blood saves when </a:t>
            </a:r>
            <a:r>
              <a:rPr lang="en-US" sz="2200" dirty="0" smtClean="0"/>
              <a:t>we’re </a:t>
            </a:r>
            <a:r>
              <a:rPr lang="en-US" sz="2200" dirty="0"/>
              <a:t>baptized into His death (Rom. 6:3)</a:t>
            </a:r>
          </a:p>
          <a:p>
            <a:pPr lvl="1"/>
            <a:r>
              <a:rPr lang="en-US" dirty="0" smtClean="0"/>
              <a:t>Jesus </a:t>
            </a:r>
            <a:r>
              <a:rPr lang="en-US" dirty="0"/>
              <a:t>shed His blood “for the remission of sins” (Matt. 26:28</a:t>
            </a:r>
            <a:r>
              <a:rPr lang="en-US" dirty="0" smtClean="0"/>
              <a:t>)</a:t>
            </a:r>
            <a:endParaRPr lang="en-US" dirty="0"/>
          </a:p>
          <a:p>
            <a:pPr lvl="2"/>
            <a:r>
              <a:rPr lang="en-US" sz="2200" dirty="0" smtClean="0"/>
              <a:t>His </a:t>
            </a:r>
            <a:r>
              <a:rPr lang="en-US" sz="2200" dirty="0"/>
              <a:t>blood saves when </a:t>
            </a:r>
            <a:r>
              <a:rPr lang="en-US" sz="2200" dirty="0" smtClean="0"/>
              <a:t>we’re </a:t>
            </a:r>
            <a:r>
              <a:rPr lang="en-US" sz="2200" dirty="0"/>
              <a:t>baptized “for the </a:t>
            </a:r>
            <a:r>
              <a:rPr lang="en-US" sz="2200" dirty="0" smtClean="0"/>
              <a:t>remission </a:t>
            </a:r>
            <a:r>
              <a:rPr lang="en-US" sz="2200" dirty="0"/>
              <a:t>of sins” (</a:t>
            </a:r>
            <a:r>
              <a:rPr lang="en-US" sz="2200" dirty="0" smtClean="0"/>
              <a:t>Ac. 2:38)</a:t>
            </a:r>
            <a:endParaRPr lang="en-US" sz="2200" dirty="0"/>
          </a:p>
          <a:p>
            <a:pPr lvl="1"/>
            <a:r>
              <a:rPr lang="en-US" dirty="0" smtClean="0"/>
              <a:t>Jesus </a:t>
            </a:r>
            <a:r>
              <a:rPr lang="en-US" dirty="0"/>
              <a:t>shed His blood to “wash us from our sins” (Rev. 1:5)</a:t>
            </a:r>
          </a:p>
          <a:p>
            <a:pPr lvl="2"/>
            <a:r>
              <a:rPr lang="en-US" sz="2200" dirty="0" smtClean="0"/>
              <a:t>His </a:t>
            </a:r>
            <a:r>
              <a:rPr lang="en-US" sz="2200" dirty="0"/>
              <a:t>blood saves when </a:t>
            </a:r>
            <a:r>
              <a:rPr lang="en-US" sz="2200" dirty="0" smtClean="0"/>
              <a:t>we’re </a:t>
            </a:r>
            <a:r>
              <a:rPr lang="en-US" sz="2200" dirty="0"/>
              <a:t>baptized to “wash away sins” (</a:t>
            </a:r>
            <a:r>
              <a:rPr lang="en-US" sz="2200" dirty="0" smtClean="0"/>
              <a:t>Acts </a:t>
            </a:r>
            <a:r>
              <a:rPr lang="en-US" sz="2200" dirty="0"/>
              <a:t>22:16</a:t>
            </a:r>
            <a:r>
              <a:rPr lang="en-US" sz="2200" dirty="0" smtClean="0"/>
              <a:t>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77702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600" dirty="0" smtClean="0"/>
              <a:t>#</a:t>
            </a:r>
            <a:r>
              <a:rPr lang="en-US" sz="2600" dirty="0"/>
              <a:t>2: The Blood of Jesus </a:t>
            </a:r>
            <a:r>
              <a:rPr lang="en-US" sz="2600" u="sng" dirty="0"/>
              <a:t>PURCHASED THE CHURCH</a:t>
            </a:r>
            <a:r>
              <a:rPr lang="en-US" sz="2600" dirty="0"/>
              <a:t> (Acts 20:28</a:t>
            </a:r>
            <a:r>
              <a:rPr lang="en-US" sz="2600" dirty="0" smtClean="0"/>
              <a:t>)</a:t>
            </a:r>
          </a:p>
          <a:p>
            <a:pPr lvl="1"/>
            <a:r>
              <a:rPr lang="en-US" dirty="0" smtClean="0"/>
              <a:t>There </a:t>
            </a:r>
            <a:r>
              <a:rPr lang="en-US" dirty="0"/>
              <a:t>is no church other than His blood-bought church (</a:t>
            </a:r>
            <a:r>
              <a:rPr lang="en-US" dirty="0" smtClean="0"/>
              <a:t>Ephesians+4:4</a:t>
            </a:r>
            <a:r>
              <a:rPr lang="en-US" dirty="0"/>
              <a:t>)</a:t>
            </a:r>
          </a:p>
          <a:p>
            <a:pPr lvl="2"/>
            <a:r>
              <a:rPr lang="en-US" dirty="0" smtClean="0"/>
              <a:t>His </a:t>
            </a:r>
            <a:r>
              <a:rPr lang="en-US" dirty="0"/>
              <a:t>blood purchased only a certain church</a:t>
            </a:r>
          </a:p>
          <a:p>
            <a:pPr lvl="2"/>
            <a:r>
              <a:rPr lang="en-US" dirty="0" smtClean="0"/>
              <a:t>His </a:t>
            </a:r>
            <a:r>
              <a:rPr lang="en-US" dirty="0"/>
              <a:t>blood did not purchase just any church that does anything </a:t>
            </a:r>
            <a:endParaRPr lang="en-US" dirty="0" smtClean="0"/>
          </a:p>
          <a:p>
            <a:pPr lvl="1"/>
            <a:r>
              <a:rPr lang="en-US" dirty="0" smtClean="0"/>
              <a:t>Jesus</a:t>
            </a:r>
            <a:r>
              <a:rPr lang="en-US" dirty="0"/>
              <a:t>’ blood purchased the church that:</a:t>
            </a:r>
          </a:p>
          <a:p>
            <a:pPr lvl="2"/>
            <a:r>
              <a:rPr lang="en-US" dirty="0" smtClean="0"/>
              <a:t>Was established and detailed in the New Testament </a:t>
            </a:r>
          </a:p>
          <a:p>
            <a:pPr lvl="2"/>
            <a:r>
              <a:rPr lang="en-US" dirty="0" smtClean="0"/>
              <a:t>Wears and honors a </a:t>
            </a:r>
            <a:r>
              <a:rPr lang="en-US" dirty="0"/>
              <a:t>name found in the </a:t>
            </a:r>
            <a:r>
              <a:rPr lang="en-US" dirty="0" smtClean="0"/>
              <a:t>New Testament </a:t>
            </a:r>
            <a:endParaRPr lang="en-US" dirty="0"/>
          </a:p>
          <a:p>
            <a:pPr lvl="2"/>
            <a:r>
              <a:rPr lang="en-US" dirty="0" smtClean="0"/>
              <a:t>Is </a:t>
            </a:r>
            <a:r>
              <a:rPr lang="en-US" dirty="0"/>
              <a:t>organized according to the instructions in the New Testament</a:t>
            </a:r>
          </a:p>
          <a:p>
            <a:pPr lvl="2"/>
            <a:r>
              <a:rPr lang="en-US" dirty="0" smtClean="0"/>
              <a:t>Worships </a:t>
            </a:r>
            <a:r>
              <a:rPr lang="en-US" dirty="0"/>
              <a:t>according to the pattern in the New Testament</a:t>
            </a:r>
          </a:p>
          <a:p>
            <a:pPr lvl="2"/>
            <a:r>
              <a:rPr lang="en-US" dirty="0" smtClean="0"/>
              <a:t>Teaches </a:t>
            </a:r>
            <a:r>
              <a:rPr lang="en-US" dirty="0"/>
              <a:t>the </a:t>
            </a:r>
            <a:r>
              <a:rPr lang="en-US" dirty="0" smtClean="0"/>
              <a:t>plan of salvation </a:t>
            </a:r>
            <a:r>
              <a:rPr lang="en-US" dirty="0"/>
              <a:t>taught and practiced in the New </a:t>
            </a:r>
            <a:r>
              <a:rPr lang="en-US" dirty="0" smtClean="0"/>
              <a:t>Testament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951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#3: </a:t>
            </a:r>
            <a:r>
              <a:rPr lang="en-US" sz="2600" dirty="0"/>
              <a:t>The Blood of Jesus </a:t>
            </a:r>
            <a:r>
              <a:rPr lang="en-US" sz="2600" u="sng" dirty="0" smtClean="0"/>
              <a:t>PURIFIES YOUR SOUL WHEN YOU OBEY THE TRUTH</a:t>
            </a:r>
            <a:r>
              <a:rPr lang="en-US" sz="2600" dirty="0" smtClean="0"/>
              <a:t> (1 Pet. 1:22)</a:t>
            </a:r>
          </a:p>
          <a:p>
            <a:pPr lvl="1"/>
            <a:r>
              <a:rPr lang="en-US" dirty="0" smtClean="0"/>
              <a:t>You must believe that Jesus is God’s Son (Roman 10:10)</a:t>
            </a:r>
          </a:p>
          <a:p>
            <a:pPr lvl="1"/>
            <a:r>
              <a:rPr lang="en-US" dirty="0" smtClean="0"/>
              <a:t>You must repent of your sins and turn to God (Acts 3:19)</a:t>
            </a:r>
          </a:p>
          <a:p>
            <a:pPr lvl="1"/>
            <a:r>
              <a:rPr lang="en-US" dirty="0" smtClean="0"/>
              <a:t>You must confess your faith in Jesus (Romans 10:9)</a:t>
            </a:r>
          </a:p>
          <a:p>
            <a:pPr lvl="1"/>
            <a:r>
              <a:rPr lang="en-US" dirty="0" smtClean="0"/>
              <a:t>You must be immersed into Christ (Galatians 3:27+Eph. 5:25-27)</a:t>
            </a:r>
          </a:p>
          <a:p>
            <a:pPr lvl="2"/>
            <a:r>
              <a:rPr lang="en-US" sz="2100" dirty="0" smtClean="0"/>
              <a:t>God will forgive all your sins and add you to His church (Acts 2:38-47)</a:t>
            </a:r>
          </a:p>
          <a:p>
            <a:pPr lvl="2"/>
            <a:r>
              <a:rPr lang="en-US" sz="2100" dirty="0" smtClean="0"/>
              <a:t>God will register you in heaven (Heb. 12:23)</a:t>
            </a:r>
          </a:p>
          <a:p>
            <a:pPr lvl="1"/>
            <a:r>
              <a:rPr lang="en-US" dirty="0" smtClean="0"/>
              <a:t>You must walk faithfully with Him to keep cleansed (1 John 1:7)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451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“For </a:t>
            </a:r>
            <a:r>
              <a:rPr lang="en-US" dirty="0"/>
              <a:t>the law was given through Moses, but grace and </a:t>
            </a:r>
            <a:r>
              <a:rPr lang="en-US" u="dbl" dirty="0">
                <a:solidFill>
                  <a:srgbClr val="FFFF00"/>
                </a:solidFill>
              </a:rPr>
              <a:t>truth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came through Jesus </a:t>
            </a:r>
            <a:r>
              <a:rPr lang="en-US" dirty="0" smtClean="0"/>
              <a:t>Christ” (John 1:17).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“But </a:t>
            </a:r>
            <a:r>
              <a:rPr lang="en-US" dirty="0"/>
              <a:t>he who does the </a:t>
            </a:r>
            <a:r>
              <a:rPr lang="en-US" u="dbl" dirty="0">
                <a:solidFill>
                  <a:srgbClr val="FFFF00"/>
                </a:solidFill>
              </a:rPr>
              <a:t>truth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comes to the light, that his deeds may be clearly seen, that they have been done in </a:t>
            </a:r>
            <a:r>
              <a:rPr lang="en-US" dirty="0" smtClean="0"/>
              <a:t>God” (3:21).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“But </a:t>
            </a:r>
            <a:r>
              <a:rPr lang="en-US" dirty="0"/>
              <a:t>the hour is coming, and now is, when the true worshipers will worship the Father in spirit and </a:t>
            </a:r>
            <a:r>
              <a:rPr lang="en-US" u="dbl" dirty="0">
                <a:solidFill>
                  <a:srgbClr val="FFFF00"/>
                </a:solidFill>
              </a:rPr>
              <a:t>truth</a:t>
            </a:r>
            <a:r>
              <a:rPr lang="en-US" dirty="0"/>
              <a:t>; for the Father is seeking such to worship </a:t>
            </a:r>
            <a:r>
              <a:rPr lang="en-US" dirty="0" smtClean="0"/>
              <a:t>Him” (John 4:23).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“God </a:t>
            </a:r>
            <a:r>
              <a:rPr lang="en-US" dirty="0"/>
              <a:t>is Spirit, and those who worship Him must worship in spirit and </a:t>
            </a:r>
            <a:r>
              <a:rPr lang="en-US" u="dbl" dirty="0" smtClean="0">
                <a:solidFill>
                  <a:srgbClr val="FFFF00"/>
                </a:solidFill>
              </a:rPr>
              <a:t>truth</a:t>
            </a:r>
            <a:r>
              <a:rPr lang="en-US" dirty="0" smtClean="0"/>
              <a:t>” (John 4:24).</a:t>
            </a:r>
          </a:p>
        </p:txBody>
      </p:sp>
    </p:spTree>
    <p:extLst>
      <p:ext uri="{BB962C8B-B14F-4D97-AF65-F5344CB8AC3E}">
        <p14:creationId xmlns:p14="http://schemas.microsoft.com/office/powerpoint/2010/main" val="6180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“You </a:t>
            </a:r>
            <a:r>
              <a:rPr lang="en-US" dirty="0"/>
              <a:t>have sent to John, and he has borne witness to the </a:t>
            </a:r>
            <a:r>
              <a:rPr lang="en-US" u="dbl" dirty="0" smtClean="0">
                <a:solidFill>
                  <a:srgbClr val="FFFF00"/>
                </a:solidFill>
              </a:rPr>
              <a:t>truth</a:t>
            </a:r>
            <a:r>
              <a:rPr lang="en-US" dirty="0" smtClean="0"/>
              <a:t>” (John 5:33).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“And </a:t>
            </a:r>
            <a:r>
              <a:rPr lang="en-US" dirty="0"/>
              <a:t>you shall know the </a:t>
            </a:r>
            <a:r>
              <a:rPr lang="en-US" u="dbl" dirty="0">
                <a:solidFill>
                  <a:srgbClr val="FFFF00"/>
                </a:solidFill>
              </a:rPr>
              <a:t>truth</a:t>
            </a:r>
            <a:r>
              <a:rPr lang="en-US" dirty="0"/>
              <a:t>, and the </a:t>
            </a:r>
            <a:r>
              <a:rPr lang="en-US" u="dbl" dirty="0">
                <a:solidFill>
                  <a:srgbClr val="FFFF00"/>
                </a:solidFill>
              </a:rPr>
              <a:t>truth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shall make you </a:t>
            </a:r>
            <a:r>
              <a:rPr lang="en-US" dirty="0" smtClean="0"/>
              <a:t>free” (John 8:32).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“But </a:t>
            </a:r>
            <a:r>
              <a:rPr lang="en-US" dirty="0"/>
              <a:t>now you seek to kill Me, a Man who has told you the </a:t>
            </a:r>
            <a:r>
              <a:rPr lang="en-US" u="dbl" dirty="0">
                <a:solidFill>
                  <a:srgbClr val="FFFF00"/>
                </a:solidFill>
              </a:rPr>
              <a:t>truth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which I heard from </a:t>
            </a:r>
            <a:r>
              <a:rPr lang="en-US" dirty="0" smtClean="0"/>
              <a:t>God” (John 8:40).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“You </a:t>
            </a:r>
            <a:r>
              <a:rPr lang="en-US" dirty="0"/>
              <a:t>are of your father the devil, and the desires of your father you want to do. He was a murderer from the beginning, and does not stand in the </a:t>
            </a:r>
            <a:r>
              <a:rPr lang="en-US" u="dbl" dirty="0">
                <a:solidFill>
                  <a:srgbClr val="FFFF00"/>
                </a:solidFill>
              </a:rPr>
              <a:t>truth</a:t>
            </a:r>
            <a:r>
              <a:rPr lang="en-US" dirty="0"/>
              <a:t>, because there is no </a:t>
            </a:r>
            <a:r>
              <a:rPr lang="en-US" u="dbl" dirty="0">
                <a:solidFill>
                  <a:srgbClr val="FFFF00"/>
                </a:solidFill>
              </a:rPr>
              <a:t>truth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in </a:t>
            </a:r>
            <a:r>
              <a:rPr lang="en-US" dirty="0" smtClean="0"/>
              <a:t>him” (John 8:44).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57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“But </a:t>
            </a:r>
            <a:r>
              <a:rPr lang="en-US" dirty="0"/>
              <a:t>because I tell the </a:t>
            </a:r>
            <a:r>
              <a:rPr lang="en-US" u="dbl" dirty="0">
                <a:solidFill>
                  <a:srgbClr val="FFFF00"/>
                </a:solidFill>
              </a:rPr>
              <a:t>truth</a:t>
            </a:r>
            <a:r>
              <a:rPr lang="en-US" dirty="0"/>
              <a:t>, you do not believe </a:t>
            </a:r>
            <a:r>
              <a:rPr lang="en-US" dirty="0" smtClean="0"/>
              <a:t>Me” (8:45).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“Which </a:t>
            </a:r>
            <a:r>
              <a:rPr lang="en-US" dirty="0"/>
              <a:t>of you convicts Me of sin? And if I tell the </a:t>
            </a:r>
            <a:r>
              <a:rPr lang="en-US" u="dbl" dirty="0">
                <a:solidFill>
                  <a:srgbClr val="FFFF00"/>
                </a:solidFill>
              </a:rPr>
              <a:t>truth</a:t>
            </a:r>
            <a:r>
              <a:rPr lang="en-US" dirty="0"/>
              <a:t>, why do you not believe Me</a:t>
            </a:r>
            <a:r>
              <a:rPr lang="en-US" dirty="0" smtClean="0"/>
              <a:t>?” (John 8:46).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“Jesus </a:t>
            </a:r>
            <a:r>
              <a:rPr lang="en-US" dirty="0"/>
              <a:t>said to him, </a:t>
            </a:r>
            <a:r>
              <a:rPr lang="en-US" dirty="0" smtClean="0"/>
              <a:t>‘I </a:t>
            </a:r>
            <a:r>
              <a:rPr lang="en-US" dirty="0"/>
              <a:t>am the way, the </a:t>
            </a:r>
            <a:r>
              <a:rPr lang="en-US" u="dbl" dirty="0">
                <a:solidFill>
                  <a:srgbClr val="FFFF00"/>
                </a:solidFill>
              </a:rPr>
              <a:t>truth</a:t>
            </a:r>
            <a:r>
              <a:rPr lang="en-US" dirty="0"/>
              <a:t>, and the life. No one comes to the Father except through </a:t>
            </a:r>
            <a:r>
              <a:rPr lang="en-US" dirty="0" smtClean="0"/>
              <a:t>Me’” (John 14:6).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“However</a:t>
            </a:r>
            <a:r>
              <a:rPr lang="en-US" dirty="0"/>
              <a:t>, when He, the Spirit of </a:t>
            </a:r>
            <a:r>
              <a:rPr lang="en-US" u="dbl" dirty="0">
                <a:solidFill>
                  <a:srgbClr val="FFFF00"/>
                </a:solidFill>
              </a:rPr>
              <a:t>truth</a:t>
            </a:r>
            <a:r>
              <a:rPr lang="en-US" dirty="0"/>
              <a:t>, has come, He will guide you into all </a:t>
            </a:r>
            <a:r>
              <a:rPr lang="en-US" u="dbl" dirty="0">
                <a:solidFill>
                  <a:srgbClr val="FFFF00"/>
                </a:solidFill>
              </a:rPr>
              <a:t>truth</a:t>
            </a:r>
            <a:r>
              <a:rPr lang="en-US" dirty="0"/>
              <a:t>; for He will not speak on His own authority, but whatever He hears He will speak; and He will tell you things to </a:t>
            </a:r>
            <a:r>
              <a:rPr lang="en-US" dirty="0" smtClean="0"/>
              <a:t>come” (John 16:13).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26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“Sanctify </a:t>
            </a:r>
            <a:r>
              <a:rPr lang="en-US" dirty="0"/>
              <a:t>them by Your </a:t>
            </a:r>
            <a:r>
              <a:rPr lang="en-US" u="dbl" dirty="0">
                <a:solidFill>
                  <a:srgbClr val="FFFF00"/>
                </a:solidFill>
              </a:rPr>
              <a:t>truth</a:t>
            </a:r>
            <a:r>
              <a:rPr lang="en-US" dirty="0"/>
              <a:t>. Your word is </a:t>
            </a:r>
            <a:r>
              <a:rPr lang="en-US" u="dbl" dirty="0" smtClean="0">
                <a:solidFill>
                  <a:srgbClr val="FFFF00"/>
                </a:solidFill>
              </a:rPr>
              <a:t>truth</a:t>
            </a:r>
            <a:r>
              <a:rPr lang="en-US" dirty="0" smtClean="0"/>
              <a:t>” (John 17:17).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“And </a:t>
            </a:r>
            <a:r>
              <a:rPr lang="en-US" dirty="0"/>
              <a:t>for their sakes I sanctify Myself, that they also may be sanctified by the </a:t>
            </a:r>
            <a:r>
              <a:rPr lang="en-US" u="dbl" dirty="0" smtClean="0">
                <a:solidFill>
                  <a:srgbClr val="FFFF00"/>
                </a:solidFill>
              </a:rPr>
              <a:t>truth</a:t>
            </a:r>
            <a:r>
              <a:rPr lang="en-US" dirty="0" smtClean="0"/>
              <a:t>” (John 17:19).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“Pilate </a:t>
            </a:r>
            <a:r>
              <a:rPr lang="en-US" dirty="0"/>
              <a:t>therefore said to Him, </a:t>
            </a:r>
            <a:r>
              <a:rPr lang="en-US" dirty="0" smtClean="0"/>
              <a:t>‘Are </a:t>
            </a:r>
            <a:r>
              <a:rPr lang="en-US" dirty="0"/>
              <a:t>You a king then</a:t>
            </a:r>
            <a:r>
              <a:rPr lang="en-US" dirty="0" smtClean="0"/>
              <a:t>?’ </a:t>
            </a:r>
            <a:r>
              <a:rPr lang="en-US" dirty="0"/>
              <a:t>Jesus answered, </a:t>
            </a:r>
            <a:r>
              <a:rPr lang="en-US" dirty="0" smtClean="0"/>
              <a:t>‘You </a:t>
            </a:r>
            <a:r>
              <a:rPr lang="en-US" dirty="0"/>
              <a:t>say rightly that I am a king. For this cause I was born, and for this cause I have come into the world, that I should bear witness to the </a:t>
            </a:r>
            <a:r>
              <a:rPr lang="en-US" u="dbl" dirty="0">
                <a:solidFill>
                  <a:srgbClr val="FFFF00"/>
                </a:solidFill>
              </a:rPr>
              <a:t>truth</a:t>
            </a:r>
            <a:r>
              <a:rPr lang="en-US" dirty="0"/>
              <a:t>. Everyone who is of the </a:t>
            </a:r>
            <a:r>
              <a:rPr lang="en-US" u="dbl" dirty="0">
                <a:solidFill>
                  <a:srgbClr val="FFFF00"/>
                </a:solidFill>
              </a:rPr>
              <a:t>truth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hears My </a:t>
            </a:r>
            <a:r>
              <a:rPr lang="en-US" dirty="0" smtClean="0"/>
              <a:t>voice’” (John 18:37).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09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“If </a:t>
            </a:r>
            <a:r>
              <a:rPr lang="en-US" dirty="0"/>
              <a:t>we say that we have fellowship with Him, and walk in darkness, we lie and do not practice the </a:t>
            </a:r>
            <a:r>
              <a:rPr lang="en-US" u="dbl" dirty="0" smtClean="0">
                <a:solidFill>
                  <a:srgbClr val="FFFF00"/>
                </a:solidFill>
              </a:rPr>
              <a:t>truth</a:t>
            </a:r>
            <a:r>
              <a:rPr lang="en-US" dirty="0" smtClean="0"/>
              <a:t>” (1 John 1:6).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“If </a:t>
            </a:r>
            <a:r>
              <a:rPr lang="en-US" dirty="0"/>
              <a:t>we say that we have no sin, we deceive ourselves, and the </a:t>
            </a:r>
            <a:r>
              <a:rPr lang="en-US" u="dbl" dirty="0">
                <a:solidFill>
                  <a:srgbClr val="FFFF00"/>
                </a:solidFill>
              </a:rPr>
              <a:t>truth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is not in </a:t>
            </a:r>
            <a:r>
              <a:rPr lang="en-US" dirty="0" smtClean="0"/>
              <a:t>us” (1 John 1:8).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“He </a:t>
            </a:r>
            <a:r>
              <a:rPr lang="en-US" dirty="0"/>
              <a:t>who says, </a:t>
            </a:r>
            <a:r>
              <a:rPr lang="en-US" dirty="0" smtClean="0"/>
              <a:t>‘I </a:t>
            </a:r>
            <a:r>
              <a:rPr lang="en-US" dirty="0"/>
              <a:t>know </a:t>
            </a:r>
            <a:r>
              <a:rPr lang="en-US" dirty="0" smtClean="0"/>
              <a:t>Him,’ and </a:t>
            </a:r>
            <a:r>
              <a:rPr lang="en-US" dirty="0"/>
              <a:t>does not keep His commandments, is a liar, and the </a:t>
            </a:r>
            <a:r>
              <a:rPr lang="en-US" u="dbl" dirty="0">
                <a:solidFill>
                  <a:srgbClr val="FFFF00"/>
                </a:solidFill>
              </a:rPr>
              <a:t>truth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is not in </a:t>
            </a:r>
            <a:r>
              <a:rPr lang="en-US" dirty="0" smtClean="0"/>
              <a:t>him” (1 John 2:4).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“I </a:t>
            </a:r>
            <a:r>
              <a:rPr lang="en-US" dirty="0"/>
              <a:t>have not written to you because you do not know the </a:t>
            </a:r>
            <a:r>
              <a:rPr lang="en-US" u="dbl" dirty="0">
                <a:solidFill>
                  <a:srgbClr val="FFFF00"/>
                </a:solidFill>
              </a:rPr>
              <a:t>truth</a:t>
            </a:r>
            <a:r>
              <a:rPr lang="en-US" dirty="0"/>
              <a:t>, but because you know it, and that no lie is of the </a:t>
            </a:r>
            <a:r>
              <a:rPr lang="en-US" u="dbl" dirty="0" smtClean="0">
                <a:solidFill>
                  <a:srgbClr val="FFFF00"/>
                </a:solidFill>
              </a:rPr>
              <a:t>truth</a:t>
            </a:r>
            <a:r>
              <a:rPr lang="en-US" dirty="0" smtClean="0"/>
              <a:t>” (1 John 2:21).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65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“We </a:t>
            </a:r>
            <a:r>
              <a:rPr lang="en-US" sz="2400" dirty="0"/>
              <a:t>are of God. He who knows God hears us; he who is not of God does not hear us. By this we know the spirit of </a:t>
            </a:r>
            <a:r>
              <a:rPr lang="en-US" sz="2400" u="dbl" dirty="0">
                <a:solidFill>
                  <a:srgbClr val="FFFF00"/>
                </a:solidFill>
              </a:rPr>
              <a:t>truth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/>
              <a:t>and the spirit of </a:t>
            </a:r>
            <a:r>
              <a:rPr lang="en-US" sz="2400" dirty="0" smtClean="0"/>
              <a:t>error” (1 John 4:6).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“The elder, to </a:t>
            </a:r>
            <a:r>
              <a:rPr lang="en-US" sz="2400" dirty="0"/>
              <a:t>the elect lady and her children, whom I love in </a:t>
            </a:r>
            <a:r>
              <a:rPr lang="en-US" sz="2400" u="dbl" dirty="0">
                <a:solidFill>
                  <a:srgbClr val="FFFF00"/>
                </a:solidFill>
              </a:rPr>
              <a:t>truth</a:t>
            </a:r>
            <a:r>
              <a:rPr lang="en-US" sz="2400" dirty="0"/>
              <a:t>, and not only I, but also all those who have known the </a:t>
            </a:r>
            <a:r>
              <a:rPr lang="en-US" sz="2400" u="dbl" dirty="0">
                <a:solidFill>
                  <a:srgbClr val="FFFF00"/>
                </a:solidFill>
              </a:rPr>
              <a:t>truth</a:t>
            </a:r>
            <a:r>
              <a:rPr lang="en-US" sz="2400" dirty="0" smtClean="0"/>
              <a:t>, because </a:t>
            </a:r>
            <a:r>
              <a:rPr lang="en-US" sz="2400" dirty="0"/>
              <a:t>of the </a:t>
            </a:r>
            <a:r>
              <a:rPr lang="en-US" sz="2400" u="dbl" dirty="0">
                <a:solidFill>
                  <a:srgbClr val="FFFF00"/>
                </a:solidFill>
              </a:rPr>
              <a:t>truth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/>
              <a:t>which abides in us and will be with us forever</a:t>
            </a:r>
            <a:r>
              <a:rPr lang="en-US" sz="2400" dirty="0" smtClean="0"/>
              <a:t>: </a:t>
            </a:r>
            <a:r>
              <a:rPr lang="en-US" sz="2400" dirty="0"/>
              <a:t>Grace, mercy, and peace will be with you from God the Father and from the Lord Jesus Christ, the Son of the Father, in </a:t>
            </a:r>
            <a:r>
              <a:rPr lang="en-US" sz="2400" u="dbl" dirty="0">
                <a:solidFill>
                  <a:srgbClr val="FFFF00"/>
                </a:solidFill>
              </a:rPr>
              <a:t>truth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/>
              <a:t>and love</a:t>
            </a:r>
            <a:r>
              <a:rPr lang="en-US" sz="2400" dirty="0" smtClean="0"/>
              <a:t>.  </a:t>
            </a:r>
            <a:r>
              <a:rPr lang="en-US" sz="2400" dirty="0"/>
              <a:t>I rejoiced greatly that I have found some of your children walking in </a:t>
            </a:r>
            <a:r>
              <a:rPr lang="en-US" sz="2400" u="dbl" dirty="0">
                <a:solidFill>
                  <a:srgbClr val="FFFF00"/>
                </a:solidFill>
              </a:rPr>
              <a:t>truth</a:t>
            </a:r>
            <a:r>
              <a:rPr lang="en-US" sz="2400" dirty="0"/>
              <a:t>, as we received commandment from the </a:t>
            </a:r>
            <a:r>
              <a:rPr lang="en-US" sz="2400" dirty="0" smtClean="0"/>
              <a:t>Father” (2 John 1-4).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9923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9382" y="3192086"/>
            <a:ext cx="8708187" cy="36659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“The elder, to </a:t>
            </a:r>
            <a:r>
              <a:rPr lang="en-US" dirty="0"/>
              <a:t>the beloved Gaius, whom I love in </a:t>
            </a:r>
            <a:r>
              <a:rPr lang="en-US" u="dbl" dirty="0" smtClean="0">
                <a:solidFill>
                  <a:srgbClr val="FFFF00"/>
                </a:solidFill>
              </a:rPr>
              <a:t>truth</a:t>
            </a:r>
            <a:r>
              <a:rPr lang="en-US" dirty="0" smtClean="0"/>
              <a:t>…For </a:t>
            </a:r>
            <a:r>
              <a:rPr lang="en-US" dirty="0"/>
              <a:t>I rejoiced greatly when brethren came and testified of the </a:t>
            </a:r>
            <a:r>
              <a:rPr lang="en-US" u="dbl" dirty="0">
                <a:solidFill>
                  <a:srgbClr val="FFFF00"/>
                </a:solidFill>
              </a:rPr>
              <a:t>truth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that is in you, just as you walk in the </a:t>
            </a:r>
            <a:r>
              <a:rPr lang="en-US" u="dbl" dirty="0" smtClean="0">
                <a:solidFill>
                  <a:srgbClr val="FFFF00"/>
                </a:solidFill>
              </a:rPr>
              <a:t>truth</a:t>
            </a:r>
            <a:r>
              <a:rPr lang="en-US" dirty="0" smtClean="0"/>
              <a:t>.  I </a:t>
            </a:r>
            <a:r>
              <a:rPr lang="en-US" dirty="0"/>
              <a:t>have no greater joy than to hear that my children walk in </a:t>
            </a:r>
            <a:r>
              <a:rPr lang="en-US" u="dbl" dirty="0" smtClean="0">
                <a:solidFill>
                  <a:srgbClr val="FFFF00"/>
                </a:solidFill>
              </a:rPr>
              <a:t>truth</a:t>
            </a:r>
            <a:r>
              <a:rPr lang="en-US" dirty="0" smtClean="0"/>
              <a:t>” (3 John 1, 3-4).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“Demetrius </a:t>
            </a:r>
            <a:r>
              <a:rPr lang="en-US" dirty="0"/>
              <a:t>has a good testimony from all, and from the </a:t>
            </a:r>
            <a:r>
              <a:rPr lang="en-US" u="dbl" dirty="0">
                <a:solidFill>
                  <a:srgbClr val="FFFF00"/>
                </a:solidFill>
              </a:rPr>
              <a:t>truth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/>
              <a:t>itself” (3 John 12).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3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God’s </a:t>
            </a:r>
            <a:r>
              <a:rPr lang="en-US" dirty="0"/>
              <a:t>Truth Is </a:t>
            </a:r>
            <a:r>
              <a:rPr lang="en-US" u="sng" dirty="0" smtClean="0"/>
              <a:t>Valuable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John 18:37; </a:t>
            </a:r>
            <a:r>
              <a:rPr lang="en-US" dirty="0" smtClean="0"/>
              <a:t>8:40; </a:t>
            </a:r>
            <a:r>
              <a:rPr lang="en-US" dirty="0"/>
              <a:t>cf. Psa. 119:72, </a:t>
            </a:r>
            <a:r>
              <a:rPr lang="en-US" dirty="0" smtClean="0"/>
              <a:t>127) </a:t>
            </a:r>
            <a:endParaRPr lang="en-US" dirty="0"/>
          </a:p>
          <a:p>
            <a:r>
              <a:rPr lang="en-US" dirty="0"/>
              <a:t>God’s Truth Is </a:t>
            </a:r>
            <a:r>
              <a:rPr lang="en-US" u="sng" dirty="0"/>
              <a:t>Singular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John 1:17; </a:t>
            </a:r>
            <a:r>
              <a:rPr lang="en-US" dirty="0" smtClean="0"/>
              <a:t>16:13; </a:t>
            </a:r>
            <a:r>
              <a:rPr lang="en-US" dirty="0"/>
              <a:t>17:17; cf. Eph. 4:4-6)</a:t>
            </a:r>
          </a:p>
          <a:p>
            <a:r>
              <a:rPr lang="en-US" dirty="0" smtClean="0"/>
              <a:t>God’s </a:t>
            </a:r>
            <a:r>
              <a:rPr lang="en-US" dirty="0"/>
              <a:t>Truth Is </a:t>
            </a:r>
            <a:r>
              <a:rPr lang="en-US" u="sng" dirty="0"/>
              <a:t>Objective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John 8:32; 17:17; cf. 2 Tim. 4:1-4; Gal. </a:t>
            </a:r>
            <a:r>
              <a:rPr lang="en-US" dirty="0" smtClean="0"/>
              <a:t>1:6-9)</a:t>
            </a:r>
          </a:p>
          <a:p>
            <a:r>
              <a:rPr lang="en-US" dirty="0" smtClean="0"/>
              <a:t>God’s </a:t>
            </a:r>
            <a:r>
              <a:rPr lang="en-US" dirty="0"/>
              <a:t>Truth Is </a:t>
            </a:r>
            <a:r>
              <a:rPr lang="en-US" u="sng" dirty="0"/>
              <a:t>Essential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John 8:32; 14:6; 17:17; 1 John 1:6-2:4; cf. 1 Pet. 1:22)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91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149</TotalTime>
  <Words>1191</Words>
  <Application>Microsoft Office PowerPoint</Application>
  <PresentationFormat>On-screen Show (4:3)</PresentationFormat>
  <Paragraphs>55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Palm Beach Lakes church of Christ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14</cp:revision>
  <dcterms:created xsi:type="dcterms:W3CDTF">2017-10-14T13:39:39Z</dcterms:created>
  <dcterms:modified xsi:type="dcterms:W3CDTF">2017-10-15T12:39:27Z</dcterms:modified>
</cp:coreProperties>
</file>