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372" r:id="rId3"/>
    <p:sldId id="385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4:4-6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Christians Really </a:t>
            </a:r>
            <a:r>
              <a:rPr lang="en-US" smtClean="0"/>
              <a:t>Are </a:t>
            </a:r>
            <a:r>
              <a:rPr lang="en-US" smtClean="0"/>
              <a:t>Strange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-1"/>
            <a:ext cx="8678487" cy="1236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Christians Really Are “Strange”   </a:t>
            </a:r>
            <a:br>
              <a:rPr lang="en-US" sz="3200" dirty="0" smtClean="0"/>
            </a:br>
            <a:r>
              <a:rPr lang="en-US" sz="3200" dirty="0" smtClean="0"/>
              <a:t>“Us” and “Them”  --   ”They &amp; “You”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9" y="1236107"/>
            <a:ext cx="8966200" cy="6370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" dirty="0"/>
          </a:p>
          <a:p>
            <a:pPr algn="just"/>
            <a:r>
              <a:rPr lang="en-US" sz="2400" dirty="0" smtClean="0"/>
              <a:t>1 Pet. 4:4  </a:t>
            </a:r>
            <a:r>
              <a:rPr lang="en-US" sz="2400" dirty="0"/>
              <a:t>In regard to these, </a:t>
            </a:r>
            <a:r>
              <a:rPr lang="en-US" sz="2400" dirty="0" smtClean="0"/>
              <a:t>THEY think </a:t>
            </a:r>
            <a:r>
              <a:rPr lang="en-US" sz="2400" dirty="0"/>
              <a:t>it strange that </a:t>
            </a:r>
            <a:r>
              <a:rPr lang="en-US" sz="2400" dirty="0" smtClean="0"/>
              <a:t>YOU </a:t>
            </a:r>
            <a:r>
              <a:rPr lang="en-US" sz="2400" dirty="0"/>
              <a:t>do not run with </a:t>
            </a:r>
            <a:r>
              <a:rPr lang="en-US" sz="2400" dirty="0" smtClean="0"/>
              <a:t>THEM </a:t>
            </a:r>
            <a:r>
              <a:rPr lang="en-US" sz="2400" dirty="0"/>
              <a:t>in the same flood of dissipation, speaking evil of </a:t>
            </a:r>
            <a:r>
              <a:rPr lang="en-US" sz="2400" dirty="0" smtClean="0"/>
              <a:t>YOU. </a:t>
            </a:r>
            <a:endParaRPr lang="en-US" sz="2400" dirty="0"/>
          </a:p>
          <a:p>
            <a:pPr algn="just"/>
            <a:r>
              <a:rPr lang="en-US" sz="2400" dirty="0" smtClean="0"/>
              <a:t>1 Pet. 4:5  THEY </a:t>
            </a:r>
            <a:r>
              <a:rPr lang="en-US" sz="2400" dirty="0"/>
              <a:t>will give an account to Him who is ready to judge the living and the dead. </a:t>
            </a:r>
          </a:p>
          <a:p>
            <a:pPr algn="just"/>
            <a:r>
              <a:rPr lang="en-US" sz="2400" dirty="0" smtClean="0"/>
              <a:t>1 Pet. 4:6  </a:t>
            </a:r>
            <a:r>
              <a:rPr lang="en-US" sz="2400" dirty="0"/>
              <a:t>For this reason the gospel was preached also to those who are dead, that </a:t>
            </a:r>
            <a:r>
              <a:rPr lang="en-US" sz="2400" dirty="0" smtClean="0"/>
              <a:t>THEY </a:t>
            </a:r>
            <a:r>
              <a:rPr lang="en-US" sz="2400" dirty="0"/>
              <a:t>might be judged according to men in the flesh, but live according to God in the spirit.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054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Christians Really Are “Strange”                    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9" y="487982"/>
            <a:ext cx="8966200" cy="6370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" dirty="0"/>
          </a:p>
          <a:p>
            <a:pPr algn="just"/>
            <a:r>
              <a:rPr lang="en-US" sz="2400" dirty="0" smtClean="0"/>
              <a:t>1 Pet. 4:4  </a:t>
            </a:r>
            <a:r>
              <a:rPr lang="en-US" sz="2400" dirty="0"/>
              <a:t>In regard to these, they think it strange that you do not run with them in the same flood of dissipation, speaking evil of you. </a:t>
            </a:r>
          </a:p>
          <a:p>
            <a:pPr algn="just"/>
            <a:r>
              <a:rPr lang="en-US" sz="2400" dirty="0" smtClean="0"/>
              <a:t>1 Pet. 4:5  </a:t>
            </a:r>
            <a:r>
              <a:rPr lang="en-US" sz="2400" dirty="0"/>
              <a:t>They will give an account to Him who is ready to judge the living and the dead. </a:t>
            </a:r>
          </a:p>
          <a:p>
            <a:pPr algn="just"/>
            <a:r>
              <a:rPr lang="en-US" sz="2400" dirty="0" smtClean="0"/>
              <a:t>1 Pet. 4:6  </a:t>
            </a:r>
            <a:r>
              <a:rPr lang="en-US" sz="2400" dirty="0"/>
              <a:t>For this reason the gospel was preached also to those who are dead, that they might be judged according to men </a:t>
            </a:r>
            <a:r>
              <a:rPr lang="en-US" sz="2400" dirty="0" smtClean="0"/>
              <a:t>IN THE FLESH in </a:t>
            </a:r>
            <a:r>
              <a:rPr lang="en-US" sz="2400" dirty="0"/>
              <a:t>the flesh, but live according to God in the spirit. </a:t>
            </a:r>
            <a:endParaRPr lang="en-US" sz="2400" dirty="0" smtClean="0"/>
          </a:p>
          <a:p>
            <a:pPr algn="just"/>
            <a:r>
              <a:rPr lang="en-US" sz="2400" dirty="0" smtClean="0"/>
              <a:t>They Think Differently</a:t>
            </a:r>
          </a:p>
          <a:p>
            <a:pPr algn="just"/>
            <a:r>
              <a:rPr lang="en-US" sz="2400" dirty="0" smtClean="0"/>
              <a:t>They Run Differently</a:t>
            </a:r>
          </a:p>
          <a:p>
            <a:pPr algn="just"/>
            <a:r>
              <a:rPr lang="en-US" sz="2400" dirty="0" smtClean="0"/>
              <a:t>They “Flood” Differently</a:t>
            </a:r>
          </a:p>
          <a:p>
            <a:pPr algn="just"/>
            <a:r>
              <a:rPr lang="en-US" sz="2400" dirty="0" smtClean="0"/>
              <a:t>They Speak Differently</a:t>
            </a:r>
          </a:p>
          <a:p>
            <a:pPr algn="just"/>
            <a:r>
              <a:rPr lang="en-US" sz="2400" dirty="0" smtClean="0"/>
              <a:t>They Will be Judged Differently</a:t>
            </a:r>
          </a:p>
          <a:p>
            <a:pPr algn="just"/>
            <a:r>
              <a:rPr lang="en-US" sz="2400" dirty="0" smtClean="0"/>
              <a:t>They  Hear Differently</a:t>
            </a:r>
          </a:p>
          <a:p>
            <a:pPr algn="just"/>
            <a:r>
              <a:rPr lang="en-US" sz="2400" dirty="0" smtClean="0"/>
              <a:t>They Walk Differently (in the flesh)</a:t>
            </a:r>
          </a:p>
        </p:txBody>
      </p:sp>
    </p:spTree>
    <p:extLst>
      <p:ext uri="{BB962C8B-B14F-4D97-AF65-F5344CB8AC3E}">
        <p14:creationId xmlns:p14="http://schemas.microsoft.com/office/powerpoint/2010/main" val="39003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200" b="1" dirty="0" smtClean="0"/>
              <a:t>The Path to a Different Life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</a:t>
            </a:r>
            <a:r>
              <a:rPr lang="en-US" sz="3600" b="1" dirty="0" smtClean="0"/>
              <a:t>2:10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245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Christians Really Are Strange</vt:lpstr>
      <vt:lpstr>Christians Really Are “Strange”    “Us” and “Them”  --   ”They &amp; “You”                                 </vt:lpstr>
      <vt:lpstr>Christians Really Are “Strange”                                        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103</cp:revision>
  <cp:lastPrinted>2017-06-04T20:45:17Z</cp:lastPrinted>
  <dcterms:created xsi:type="dcterms:W3CDTF">2016-12-23T01:06:17Z</dcterms:created>
  <dcterms:modified xsi:type="dcterms:W3CDTF">2017-11-08T00:46:47Z</dcterms:modified>
</cp:coreProperties>
</file>