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5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88CC-3600-4169-8146-0F2ABCC828CE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C18-B155-4EBA-A368-CF2047EB1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1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29" y="357591"/>
            <a:ext cx="8250383" cy="3324947"/>
          </a:xfrm>
        </p:spPr>
        <p:txBody>
          <a:bodyPr anchor="ctr" anchorCtr="0"/>
          <a:lstStyle>
            <a:lvl1pPr algn="ctr">
              <a:defRPr sz="6000"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29694"/>
            <a:ext cx="6858000" cy="428105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9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87631"/>
            <a:ext cx="8695113" cy="779462"/>
          </a:xfrm>
        </p:spPr>
        <p:txBody>
          <a:bodyPr/>
          <a:lstStyle>
            <a:lvl1pPr algn="ctr">
              <a:defRPr b="1">
                <a:solidFill>
                  <a:srgbClr val="002060"/>
                </a:solidFill>
                <a:effectLst>
                  <a:outerShdw blurRad="50800" dist="254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744989" cy="5694218"/>
          </a:xfrm>
        </p:spPr>
        <p:txBody>
          <a:bodyPr/>
          <a:lstStyle>
            <a:lvl1pPr>
              <a:defRPr b="1"/>
            </a:lvl1pPr>
            <a:lvl2pPr marL="515938" indent="-228600">
              <a:buFont typeface="Calibri" panose="020F0502020204030204" pitchFamily="34" charset="0"/>
              <a:buChar char="−"/>
              <a:defRPr b="1"/>
            </a:lvl2pPr>
            <a:lvl3pPr marL="855663" indent="-228600">
              <a:defRPr b="1"/>
            </a:lvl3pPr>
            <a:lvl4pPr marL="1255713" indent="-228600">
              <a:buSzPct val="80000"/>
              <a:buFont typeface="Wingdings" panose="05000000000000000000" pitchFamily="2" charset="2"/>
              <a:buChar char="§"/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9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6F27-F830-40C9-8229-650B19F08CB6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70DD-9E77-4EF5-B8C7-8CE459DC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  <a:spcAft>
                <a:spcPts val="800"/>
              </a:spcAft>
            </a:pPr>
            <a:r>
              <a:rPr lang="en-US" dirty="0" smtClean="0"/>
              <a:t>Enough Is Enough!</a:t>
            </a:r>
            <a:endParaRPr lang="en-US" sz="4000" b="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Peter 4:1-5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Is Enough!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4" y="980902"/>
            <a:ext cx="8694952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God Has DECLARED, “Enough Is Enough!” (4:1-3a)</a:t>
            </a:r>
            <a:endParaRPr lang="en-US" sz="4000" dirty="0"/>
          </a:p>
          <a:p>
            <a:pPr lvl="1"/>
            <a:r>
              <a:rPr lang="en-US" dirty="0" smtClean="0"/>
              <a:t>Spent </a:t>
            </a:r>
            <a:r>
              <a:rPr lang="en-US" dirty="0"/>
              <a:t>enough time doing the will of man</a:t>
            </a:r>
            <a:endParaRPr lang="en-US" sz="3600" dirty="0"/>
          </a:p>
          <a:p>
            <a:pPr lvl="2"/>
            <a:r>
              <a:rPr lang="en-US" dirty="0"/>
              <a:t>God declares, you’ve “…CEASED from sin” (4:1</a:t>
            </a:r>
            <a:r>
              <a:rPr lang="en-US" dirty="0" smtClean="0"/>
              <a:t>)</a:t>
            </a:r>
            <a:endParaRPr lang="en-US" sz="3200" dirty="0"/>
          </a:p>
          <a:p>
            <a:pPr lvl="2"/>
            <a:r>
              <a:rPr lang="en-US" dirty="0"/>
              <a:t>God declares, “NO LONGER live in the flesh for </a:t>
            </a:r>
            <a:r>
              <a:rPr lang="en-US" dirty="0" smtClean="0"/>
              <a:t>the </a:t>
            </a:r>
            <a:r>
              <a:rPr lang="en-US" dirty="0"/>
              <a:t>lusts of men” (4:2)</a:t>
            </a:r>
            <a:endParaRPr lang="en-US" sz="3200" dirty="0"/>
          </a:p>
          <a:p>
            <a:pPr lvl="2"/>
            <a:r>
              <a:rPr lang="en-US" dirty="0"/>
              <a:t>God declares, you’ve “spent ENOUGH </a:t>
            </a:r>
            <a:r>
              <a:rPr lang="en-US" dirty="0" smtClean="0"/>
              <a:t>time in the past doing </a:t>
            </a:r>
            <a:r>
              <a:rPr lang="en-US" dirty="0"/>
              <a:t>the will of man” (4:3</a:t>
            </a:r>
            <a:r>
              <a:rPr lang="en-US" dirty="0" smtClean="0"/>
              <a:t>)</a:t>
            </a:r>
            <a:endParaRPr lang="en-US" sz="3200" dirty="0"/>
          </a:p>
          <a:p>
            <a:pPr lvl="2"/>
            <a:r>
              <a:rPr lang="en-US" dirty="0"/>
              <a:t>The perfect tense </a:t>
            </a:r>
            <a:r>
              <a:rPr lang="en-US" dirty="0" smtClean="0"/>
              <a:t>(ceased, past, doing) emphasizes </a:t>
            </a:r>
            <a:r>
              <a:rPr lang="en-US" dirty="0"/>
              <a:t>that part of their life is over, done, </a:t>
            </a:r>
            <a:r>
              <a:rPr lang="en-US" dirty="0" smtClean="0"/>
              <a:t>closed (and needs to remain so)</a:t>
            </a:r>
            <a:endParaRPr lang="en-US" sz="3200" dirty="0"/>
          </a:p>
          <a:p>
            <a:pPr lvl="1"/>
            <a:r>
              <a:rPr lang="en-US" dirty="0" smtClean="0"/>
              <a:t>Spend </a:t>
            </a:r>
            <a:r>
              <a:rPr lang="en-US" dirty="0"/>
              <a:t>the rest of time doing the will of </a:t>
            </a:r>
            <a:r>
              <a:rPr lang="en-US" dirty="0" smtClean="0"/>
              <a:t>God (4:2)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3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Is Enough!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Christians Must Have DETERMINATION, “Enough Is Enough!” (4:3)</a:t>
            </a:r>
            <a:endParaRPr lang="en-US" sz="4000" dirty="0"/>
          </a:p>
          <a:p>
            <a:pPr lvl="1"/>
            <a:r>
              <a:rPr lang="en-US" dirty="0"/>
              <a:t>Enough “Lewdness” </a:t>
            </a:r>
            <a:r>
              <a:rPr lang="en-US" dirty="0" smtClean="0"/>
              <a:t>(</a:t>
            </a:r>
            <a:r>
              <a:rPr lang="en-US" dirty="0"/>
              <a:t>cf. Gal. 5:19; Rom. </a:t>
            </a:r>
            <a:r>
              <a:rPr lang="en-US" dirty="0" smtClean="0"/>
              <a:t>13:13; 2 Cor. 12:21)</a:t>
            </a:r>
            <a:endParaRPr lang="en-US" sz="3600" dirty="0"/>
          </a:p>
          <a:p>
            <a:pPr lvl="1"/>
            <a:r>
              <a:rPr lang="en-US" dirty="0" smtClean="0"/>
              <a:t>Enough </a:t>
            </a:r>
            <a:r>
              <a:rPr lang="en-US" dirty="0"/>
              <a:t>“Lusts” </a:t>
            </a:r>
            <a:r>
              <a:rPr lang="en-US" dirty="0" smtClean="0"/>
              <a:t>(</a:t>
            </a:r>
            <a:r>
              <a:rPr lang="en-US" dirty="0"/>
              <a:t>cf. 1 Pet. 2:11-12; </a:t>
            </a:r>
            <a:r>
              <a:rPr lang="en-US" dirty="0" smtClean="0"/>
              <a:t>Rom</a:t>
            </a:r>
            <a:r>
              <a:rPr lang="en-US" dirty="0"/>
              <a:t>. 13:14; 1 Thess. 4:3-5)</a:t>
            </a:r>
            <a:endParaRPr lang="en-US" sz="3600" dirty="0"/>
          </a:p>
          <a:p>
            <a:pPr lvl="1"/>
            <a:r>
              <a:rPr lang="en-US" dirty="0" smtClean="0"/>
              <a:t>Enough </a:t>
            </a:r>
            <a:r>
              <a:rPr lang="en-US" dirty="0"/>
              <a:t>“Drunkenness” </a:t>
            </a:r>
            <a:r>
              <a:rPr lang="en-US" dirty="0" smtClean="0"/>
              <a:t>(cf. Eph. 5:18; Rom. 13:13; Gal. 5:21)</a:t>
            </a:r>
            <a:endParaRPr lang="en-US" sz="3600" dirty="0"/>
          </a:p>
          <a:p>
            <a:pPr lvl="1"/>
            <a:r>
              <a:rPr lang="en-US" dirty="0" smtClean="0"/>
              <a:t>Enough </a:t>
            </a:r>
            <a:r>
              <a:rPr lang="en-US" dirty="0"/>
              <a:t>“Revelries” </a:t>
            </a:r>
            <a:r>
              <a:rPr lang="en-US" dirty="0" smtClean="0"/>
              <a:t>(cf. Rom. 13:13; Gal. 5:21)</a:t>
            </a:r>
            <a:endParaRPr lang="en-US" sz="3600" dirty="0"/>
          </a:p>
          <a:p>
            <a:pPr lvl="1"/>
            <a:r>
              <a:rPr lang="en-US" dirty="0" smtClean="0"/>
              <a:t>Enough </a:t>
            </a:r>
            <a:r>
              <a:rPr lang="en-US" dirty="0"/>
              <a:t>“Drinking Parties</a:t>
            </a:r>
            <a:r>
              <a:rPr lang="en-US" dirty="0" smtClean="0"/>
              <a:t>” (cf. 1 Thess. 5:5-8)</a:t>
            </a:r>
            <a:endParaRPr lang="en-US" sz="3600" dirty="0"/>
          </a:p>
          <a:p>
            <a:pPr lvl="1"/>
            <a:r>
              <a:rPr lang="en-US" dirty="0" smtClean="0"/>
              <a:t>Enough </a:t>
            </a:r>
            <a:r>
              <a:rPr lang="en-US" dirty="0"/>
              <a:t>“Abominable Idolatries” </a:t>
            </a:r>
            <a:r>
              <a:rPr lang="en-US" dirty="0" smtClean="0"/>
              <a:t>(cf. Col. 3:5; 1 John 5:21)</a:t>
            </a:r>
            <a:endParaRPr lang="en-US" sz="9200" dirty="0"/>
          </a:p>
        </p:txBody>
      </p:sp>
    </p:spTree>
    <p:extLst>
      <p:ext uri="{BB962C8B-B14F-4D97-AF65-F5344CB8AC3E}">
        <p14:creationId xmlns:p14="http://schemas.microsoft.com/office/powerpoint/2010/main" val="18951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Is Enough!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87709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World DENIES That “Enough Is Enough!” (4:4)</a:t>
            </a:r>
            <a:endParaRPr lang="en-US" sz="4000" dirty="0"/>
          </a:p>
          <a:p>
            <a:pPr lvl="1"/>
            <a:r>
              <a:rPr lang="en-US" dirty="0"/>
              <a:t>They are surprised and offended that you do not join them</a:t>
            </a:r>
            <a:endParaRPr lang="en-US" sz="3600" dirty="0"/>
          </a:p>
          <a:p>
            <a:pPr lvl="1"/>
            <a:r>
              <a:rPr lang="en-US" dirty="0" smtClean="0"/>
              <a:t>They </a:t>
            </a:r>
            <a:r>
              <a:rPr lang="en-US" dirty="0"/>
              <a:t>blaspheme and malign you with intent to hurt you</a:t>
            </a:r>
            <a:endParaRPr lang="en-US" sz="3600" dirty="0"/>
          </a:p>
          <a:p>
            <a:pPr lvl="1"/>
            <a:r>
              <a:rPr lang="en-US" dirty="0"/>
              <a:t>They recognize a change in you </a:t>
            </a:r>
            <a:r>
              <a:rPr lang="en-US" dirty="0" smtClean="0"/>
              <a:t>and </a:t>
            </a:r>
            <a:r>
              <a:rPr lang="en-US" dirty="0"/>
              <a:t>they don’t </a:t>
            </a:r>
            <a:r>
              <a:rPr lang="en-US" dirty="0" smtClean="0"/>
              <a:t>like it</a:t>
            </a:r>
          </a:p>
          <a:p>
            <a:pPr lvl="0"/>
            <a:r>
              <a:rPr lang="en-US" dirty="0"/>
              <a:t>One Day God Will DECIDE, “Enough Is Enough!” (4:5)</a:t>
            </a:r>
            <a:endParaRPr lang="en-US" sz="4000" dirty="0"/>
          </a:p>
          <a:p>
            <a:pPr lvl="1"/>
            <a:r>
              <a:rPr lang="en-US" dirty="0"/>
              <a:t>Judgment is coming (cf. Heb. 9:27) – The Judge is ready!</a:t>
            </a:r>
            <a:endParaRPr lang="en-US" sz="3600" dirty="0"/>
          </a:p>
          <a:p>
            <a:pPr lvl="1"/>
            <a:r>
              <a:rPr lang="en-US" dirty="0"/>
              <a:t>All shall give an account (cf. 2 Cor. 5:10) – Are you ready</a:t>
            </a:r>
            <a:r>
              <a:rPr lang="en-US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68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Ready for the Judgment?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3" y="980902"/>
            <a:ext cx="8828117" cy="569421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wash away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Walk faithfully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4757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</TotalTime>
  <Words>421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Wingdings</vt:lpstr>
      <vt:lpstr>Office Theme</vt:lpstr>
      <vt:lpstr>Enough Is Enough!</vt:lpstr>
      <vt:lpstr>Enough Is Enough!</vt:lpstr>
      <vt:lpstr>Enough Is Enough!</vt:lpstr>
      <vt:lpstr>Enough Is Enough!</vt:lpstr>
      <vt:lpstr>Are You Ready for the Judgment?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Here</dc:title>
  <dc:creator>David Sproule</dc:creator>
  <cp:lastModifiedBy>David Sproule</cp:lastModifiedBy>
  <cp:revision>42</cp:revision>
  <dcterms:created xsi:type="dcterms:W3CDTF">2016-12-23T01:06:17Z</dcterms:created>
  <dcterms:modified xsi:type="dcterms:W3CDTF">2017-09-24T20:14:24Z</dcterms:modified>
</cp:coreProperties>
</file>