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1082" r:id="rId3"/>
    <p:sldId id="1085" r:id="rId4"/>
    <p:sldId id="1094" r:id="rId5"/>
    <p:sldId id="1038" r:id="rId6"/>
    <p:sldId id="1096" r:id="rId7"/>
    <p:sldId id="975" r:id="rId8"/>
    <p:sldId id="1097" r:id="rId9"/>
    <p:sldId id="1103" r:id="rId10"/>
    <p:sldId id="1111" r:id="rId11"/>
    <p:sldId id="1117" r:id="rId12"/>
    <p:sldId id="112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E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6" autoAdjust="0"/>
    <p:restoredTop sz="91703" autoAdjust="0"/>
  </p:normalViewPr>
  <p:slideViewPr>
    <p:cSldViewPr snapToGrid="0">
      <p:cViewPr varScale="1">
        <p:scale>
          <a:sx n="103" d="100"/>
          <a:sy n="103" d="100"/>
        </p:scale>
        <p:origin x="1398" y="108"/>
      </p:cViewPr>
      <p:guideLst/>
    </p:cSldViewPr>
  </p:slideViewPr>
  <p:outlineViewPr>
    <p:cViewPr>
      <p:scale>
        <a:sx n="33" d="100"/>
        <a:sy n="33" d="100"/>
      </p:scale>
      <p:origin x="0" y="-115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587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C315246E-766A-45BC-AE3D-E61D338B6791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685214"/>
            <a:ext cx="2971800" cy="45878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73A27630-91C4-4530-B75F-DCB49C2A3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0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004AE-7971-4973-9128-74721CFAFD30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4B636-98F1-4E5B-BF3E-A421517EE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626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7920"/>
            <a:ext cx="7772400" cy="2550020"/>
          </a:xfrm>
        </p:spPr>
        <p:txBody>
          <a:bodyPr anchor="b">
            <a:normAutofit/>
          </a:bodyPr>
          <a:lstStyle>
            <a:lvl1pPr algn="ctr">
              <a:defRPr sz="45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88872"/>
            <a:ext cx="6858000" cy="768927"/>
          </a:xfr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93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3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1783"/>
          </a:xfrm>
        </p:spPr>
        <p:txBody>
          <a:bodyPr>
            <a:normAutofit/>
          </a:bodyPr>
          <a:lstStyle>
            <a:lvl1pPr algn="ctr">
              <a:defRPr sz="34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825" y="1471353"/>
            <a:ext cx="8229600" cy="49626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631825" indent="-290513"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40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6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5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1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7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1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3FE5-340C-4074-89DC-DBC01D5D6D3F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633" y="1187480"/>
            <a:ext cx="8450733" cy="25500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200" b="1" dirty="0" smtClean="0"/>
              <a:t>Hope for the Hopeless </a:t>
            </a:r>
            <a:br>
              <a:rPr lang="en-US" sz="4200" b="1" dirty="0" smtClean="0"/>
            </a:br>
            <a:endParaRPr lang="en-US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dirty="0" smtClean="0"/>
              <a:t>Psalm 33:17-22</a:t>
            </a:r>
            <a:endParaRPr lang="en-US" sz="3600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10633" y="3850081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9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6313" y="405485"/>
            <a:ext cx="829655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People Without Hope at the Cross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 men on the road to Emmaus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Peter following his denial of Jesus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Mary Magdalene at the tomb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Had been afflicted with seven demons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Became a follower of Jesus 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From the cross to the tomb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From the tomb to city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From the city to the tomb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The importance of the role of the women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Seeing Jesus at the tomb, not recognizing Him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His first appearance was to a woman without hope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77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6313" y="405485"/>
            <a:ext cx="829655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Hope for the Hopeless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Think of verses which give you hope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Hope is not based on our self-worth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Self-sufficient do not need hope!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Hope is based on His promise—Heb. 6:18-20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Hope is based on the fact God cannot lie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Two immutable truths become our anchor!</a:t>
            </a:r>
          </a:p>
        </p:txBody>
      </p:sp>
    </p:spTree>
    <p:extLst>
      <p:ext uri="{BB962C8B-B14F-4D97-AF65-F5344CB8AC3E}">
        <p14:creationId xmlns:p14="http://schemas.microsoft.com/office/powerpoint/2010/main" val="363383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40" y="527539"/>
            <a:ext cx="8435713" cy="5906514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500"/>
              </a:spcAft>
              <a:buNone/>
            </a:pPr>
            <a:r>
              <a:rPr lang="en-US" sz="4400" b="1" dirty="0" smtClean="0">
                <a:solidFill>
                  <a:srgbClr val="FFFF00"/>
                </a:solidFill>
              </a:rPr>
              <a:t>Anchoring Your Soul in Him    </a:t>
            </a:r>
          </a:p>
          <a:p>
            <a:pPr marL="685800" indent="-457200">
              <a:spcAft>
                <a:spcPts val="1500"/>
              </a:spcAft>
            </a:pPr>
            <a:r>
              <a:rPr lang="en-US" sz="3600" b="1" dirty="0" smtClean="0"/>
              <a:t>Believe</a:t>
            </a:r>
            <a:r>
              <a:rPr lang="en-US" sz="3600" b="1" dirty="0"/>
              <a:t>				</a:t>
            </a:r>
            <a:r>
              <a:rPr lang="en-US" sz="3600" b="1" dirty="0" smtClean="0"/>
              <a:t>John </a:t>
            </a:r>
            <a:r>
              <a:rPr lang="en-US" sz="3600" b="1" dirty="0"/>
              <a:t>3:16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Repent				Acts 17:30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Confess </a:t>
            </a:r>
            <a:r>
              <a:rPr lang="en-US" sz="3600" b="1" dirty="0"/>
              <a:t>Faith			</a:t>
            </a:r>
            <a:r>
              <a:rPr lang="en-US" sz="3600" b="1" dirty="0" smtClean="0"/>
              <a:t>Acts 8:36-37</a:t>
            </a:r>
            <a:endParaRPr lang="en-US" sz="3600" b="1" dirty="0"/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Be </a:t>
            </a:r>
            <a:r>
              <a:rPr lang="en-US" sz="3600" b="1" dirty="0"/>
              <a:t>Baptized Into </a:t>
            </a:r>
            <a:r>
              <a:rPr lang="en-US" sz="3600" b="1" dirty="0" smtClean="0"/>
              <a:t>Him</a:t>
            </a:r>
            <a:r>
              <a:rPr lang="en-US" sz="3600" b="1" dirty="0"/>
              <a:t>	</a:t>
            </a:r>
            <a:r>
              <a:rPr lang="en-US" sz="3600" b="1" dirty="0" smtClean="0"/>
              <a:t>Gal</a:t>
            </a:r>
            <a:r>
              <a:rPr lang="en-US" sz="3600" b="1" dirty="0"/>
              <a:t>. 3:27</a:t>
            </a:r>
          </a:p>
          <a:p>
            <a:pPr marL="457200" indent="-404813" algn="ctr">
              <a:spcAft>
                <a:spcPts val="1500"/>
              </a:spcAft>
              <a:buNone/>
            </a:pPr>
            <a:r>
              <a:rPr lang="en-US" sz="3500" b="1" dirty="0" smtClean="0">
                <a:solidFill>
                  <a:srgbClr val="FFFF00"/>
                </a:solidFill>
              </a:rPr>
              <a:t>Added to His church, His body, His kingdom </a:t>
            </a:r>
            <a:endParaRPr lang="en-US" sz="3600" b="1" dirty="0">
              <a:solidFill>
                <a:srgbClr val="FFFF00"/>
              </a:solidFill>
            </a:endParaRP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Be Faithful until death</a:t>
            </a:r>
            <a:r>
              <a:rPr lang="en-US" sz="3600" b="1" dirty="0"/>
              <a:t>	</a:t>
            </a:r>
            <a:r>
              <a:rPr lang="en-US" sz="3600" b="1" dirty="0" smtClean="0"/>
              <a:t>Rev</a:t>
            </a:r>
            <a:r>
              <a:rPr lang="en-US" sz="3600" b="1" dirty="0"/>
              <a:t>. 2:10</a:t>
            </a:r>
          </a:p>
        </p:txBody>
      </p:sp>
    </p:spTree>
    <p:extLst>
      <p:ext uri="{BB962C8B-B14F-4D97-AF65-F5344CB8AC3E}">
        <p14:creationId xmlns:p14="http://schemas.microsoft.com/office/powerpoint/2010/main" val="160383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6313" y="405485"/>
            <a:ext cx="8296556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b="1" dirty="0" smtClean="0">
                <a:solidFill>
                  <a:schemeClr val="bg1"/>
                </a:solidFill>
              </a:rPr>
              <a:t>  17  </a:t>
            </a:r>
            <a:r>
              <a:rPr lang="en-US" sz="2600" b="1" dirty="0">
                <a:solidFill>
                  <a:schemeClr val="bg1"/>
                </a:solidFill>
              </a:rPr>
              <a:t>A horse is a vain hope for safety; Neither shall it deliver any by its great strength. </a:t>
            </a:r>
          </a:p>
          <a:p>
            <a:pPr algn="just"/>
            <a:r>
              <a:rPr lang="en-US" sz="2600" b="1" dirty="0" smtClean="0">
                <a:solidFill>
                  <a:schemeClr val="bg1"/>
                </a:solidFill>
              </a:rPr>
              <a:t>  18  </a:t>
            </a:r>
            <a:r>
              <a:rPr lang="en-US" sz="2600" b="1" dirty="0">
                <a:solidFill>
                  <a:schemeClr val="bg1"/>
                </a:solidFill>
              </a:rPr>
              <a:t>Behold, the eye of the LORD is on those who fear </a:t>
            </a:r>
            <a:r>
              <a:rPr lang="en-US" sz="2600" b="1" dirty="0" smtClean="0">
                <a:solidFill>
                  <a:schemeClr val="bg1"/>
                </a:solidFill>
              </a:rPr>
              <a:t>Him, </a:t>
            </a:r>
            <a:r>
              <a:rPr lang="en-US" sz="2600" b="1" dirty="0">
                <a:solidFill>
                  <a:schemeClr val="bg1"/>
                </a:solidFill>
              </a:rPr>
              <a:t>On those who </a:t>
            </a:r>
            <a:r>
              <a:rPr lang="en-US" sz="2600" b="1" dirty="0">
                <a:solidFill>
                  <a:srgbClr val="FFFF00"/>
                </a:solidFill>
              </a:rPr>
              <a:t>hope in His mercy</a:t>
            </a:r>
            <a:r>
              <a:rPr lang="en-US" sz="2600" b="1" dirty="0">
                <a:solidFill>
                  <a:schemeClr val="bg1"/>
                </a:solidFill>
              </a:rPr>
              <a:t>, </a:t>
            </a:r>
          </a:p>
          <a:p>
            <a:pPr algn="just"/>
            <a:r>
              <a:rPr lang="en-US" sz="2600" b="1" dirty="0" smtClean="0">
                <a:solidFill>
                  <a:schemeClr val="bg1"/>
                </a:solidFill>
              </a:rPr>
              <a:t>  19  </a:t>
            </a:r>
            <a:r>
              <a:rPr lang="en-US" sz="2600" b="1" dirty="0">
                <a:solidFill>
                  <a:schemeClr val="bg1"/>
                </a:solidFill>
              </a:rPr>
              <a:t>To deliver their soul from death, And to keep them alive in famine. </a:t>
            </a:r>
          </a:p>
          <a:p>
            <a:pPr algn="just"/>
            <a:r>
              <a:rPr lang="en-US" sz="2600" b="1" dirty="0" smtClean="0">
                <a:solidFill>
                  <a:schemeClr val="bg1"/>
                </a:solidFill>
              </a:rPr>
              <a:t>  20  </a:t>
            </a:r>
            <a:r>
              <a:rPr lang="en-US" sz="2600" b="1" dirty="0">
                <a:solidFill>
                  <a:schemeClr val="bg1"/>
                </a:solidFill>
              </a:rPr>
              <a:t>Our </a:t>
            </a:r>
            <a:r>
              <a:rPr lang="en-US" sz="2600" b="1" dirty="0">
                <a:solidFill>
                  <a:srgbClr val="FFFF00"/>
                </a:solidFill>
              </a:rPr>
              <a:t>soul waits for the LORD</a:t>
            </a:r>
            <a:r>
              <a:rPr lang="en-US" sz="2600" b="1" dirty="0">
                <a:solidFill>
                  <a:schemeClr val="bg1"/>
                </a:solidFill>
              </a:rPr>
              <a:t>; He is our help and our shield. </a:t>
            </a:r>
          </a:p>
          <a:p>
            <a:pPr algn="just"/>
            <a:r>
              <a:rPr lang="en-US" sz="2600" b="1" dirty="0" smtClean="0">
                <a:solidFill>
                  <a:schemeClr val="bg1"/>
                </a:solidFill>
              </a:rPr>
              <a:t>  21  </a:t>
            </a:r>
            <a:r>
              <a:rPr lang="en-US" sz="2600" b="1" dirty="0">
                <a:solidFill>
                  <a:schemeClr val="bg1"/>
                </a:solidFill>
              </a:rPr>
              <a:t>For </a:t>
            </a:r>
            <a:r>
              <a:rPr lang="en-US" sz="2600" b="1" dirty="0">
                <a:solidFill>
                  <a:srgbClr val="FFFF00"/>
                </a:solidFill>
              </a:rPr>
              <a:t>our heart shall rejoice in </a:t>
            </a:r>
            <a:r>
              <a:rPr lang="en-US" sz="2600" b="1" dirty="0" smtClean="0">
                <a:solidFill>
                  <a:srgbClr val="FFFF00"/>
                </a:solidFill>
              </a:rPr>
              <a:t>Him</a:t>
            </a:r>
            <a:r>
              <a:rPr lang="en-US" sz="2600" b="1" dirty="0" smtClean="0">
                <a:solidFill>
                  <a:schemeClr val="bg1"/>
                </a:solidFill>
              </a:rPr>
              <a:t>, </a:t>
            </a:r>
            <a:r>
              <a:rPr lang="en-US" sz="2600" b="1" dirty="0">
                <a:solidFill>
                  <a:schemeClr val="bg1"/>
                </a:solidFill>
              </a:rPr>
              <a:t>Because we have trusted in His holy name. </a:t>
            </a:r>
          </a:p>
          <a:p>
            <a:pPr algn="just"/>
            <a:r>
              <a:rPr lang="en-US" sz="2600" b="1" dirty="0" smtClean="0">
                <a:solidFill>
                  <a:schemeClr val="bg1"/>
                </a:solidFill>
              </a:rPr>
              <a:t>  22  </a:t>
            </a:r>
            <a:r>
              <a:rPr lang="en-US" sz="2600" b="1" dirty="0">
                <a:solidFill>
                  <a:schemeClr val="bg1"/>
                </a:solidFill>
              </a:rPr>
              <a:t>Let Your mercy, O LORD, be upon us, </a:t>
            </a:r>
            <a:r>
              <a:rPr lang="en-US" sz="2600" b="1" dirty="0">
                <a:solidFill>
                  <a:srgbClr val="FFFF00"/>
                </a:solidFill>
              </a:rPr>
              <a:t>Just as we hope </a:t>
            </a:r>
            <a:r>
              <a:rPr lang="en-US" sz="2600" b="1" dirty="0">
                <a:solidFill>
                  <a:schemeClr val="bg1"/>
                </a:solidFill>
              </a:rPr>
              <a:t>in You</a:t>
            </a:r>
            <a:r>
              <a:rPr lang="en-US" sz="2600" b="1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n-US" sz="2600" b="1" dirty="0">
                <a:solidFill>
                  <a:schemeClr val="bg1"/>
                </a:solidFill>
              </a:rPr>
              <a:t>	</a:t>
            </a:r>
            <a:r>
              <a:rPr lang="en-US" sz="2600" b="1" dirty="0" smtClean="0">
                <a:solidFill>
                  <a:schemeClr val="bg1"/>
                </a:solidFill>
              </a:rPr>
              <a:t>				Psalm 33:17-22</a:t>
            </a:r>
            <a:endParaRPr lang="en-US" sz="2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92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8178" y="674889"/>
            <a:ext cx="82965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0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This Year’s Theme:  </a:t>
            </a:r>
            <a:r>
              <a:rPr lang="en-US" sz="4000" b="1" i="1" dirty="0" smtClean="0">
                <a:solidFill>
                  <a:schemeClr val="bg1"/>
                </a:solidFill>
              </a:rPr>
              <a:t>At His Cross</a:t>
            </a:r>
          </a:p>
          <a:p>
            <a:pPr algn="ctr"/>
            <a:endParaRPr lang="en-US" sz="4000" b="1" i="1" dirty="0" smtClean="0">
              <a:solidFill>
                <a:schemeClr val="bg1"/>
              </a:solidFill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September Theme:  </a:t>
            </a:r>
            <a:r>
              <a:rPr lang="en-US" sz="4000" b="1" i="1" dirty="0" smtClean="0">
                <a:solidFill>
                  <a:schemeClr val="bg1"/>
                </a:solidFill>
              </a:rPr>
              <a:t>I Find Hope</a:t>
            </a:r>
            <a:endParaRPr lang="en-US" sz="36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44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6313" y="405485"/>
            <a:ext cx="829655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FFFF00"/>
                </a:solidFill>
              </a:rPr>
              <a:t>Understanding Hope</a:t>
            </a:r>
            <a:endParaRPr lang="en-US" sz="2800" b="1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smtClean="0">
                <a:solidFill>
                  <a:schemeClr val="bg1"/>
                </a:solidFill>
              </a:rPr>
              <a:t>Salvation is based on hope—Rom. 8:24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smtClean="0">
                <a:solidFill>
                  <a:schemeClr val="bg1"/>
                </a:solidFill>
              </a:rPr>
              <a:t>Hope is the anchor of our souls—Heb. 6:19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smtClean="0">
                <a:solidFill>
                  <a:schemeClr val="bg1"/>
                </a:solidFill>
              </a:rPr>
              <a:t>Hope extends beyond this life—1 Cor. 15:19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smtClean="0">
                <a:solidFill>
                  <a:schemeClr val="bg1"/>
                </a:solidFill>
              </a:rPr>
              <a:t>Hope is far more than “longing and wishing”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smtClean="0">
                <a:solidFill>
                  <a:schemeClr val="bg1"/>
                </a:solidFill>
              </a:rPr>
              <a:t>Today’s lesson—</a:t>
            </a:r>
            <a:r>
              <a:rPr lang="en-US" sz="2800" b="1" i="1" smtClean="0">
                <a:solidFill>
                  <a:schemeClr val="bg1"/>
                </a:solidFill>
              </a:rPr>
              <a:t>Hope for the Hopeless</a:t>
            </a:r>
            <a:endParaRPr lang="en-US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28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6313" y="405485"/>
            <a:ext cx="82965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People Without Hope at the Cross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 men on the road to Emmaus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Peter following his denial of Jesus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Mary Magdalene at the tomb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68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6313" y="405485"/>
            <a:ext cx="82965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People Without Hope at the Cross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 men on the road to Emmaus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They were filled with despair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“We had hoped”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63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6313" y="405485"/>
            <a:ext cx="829655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17  </a:t>
            </a:r>
            <a:r>
              <a:rPr lang="en-US" sz="2400" b="1" dirty="0">
                <a:solidFill>
                  <a:schemeClr val="bg1"/>
                </a:solidFill>
              </a:rPr>
              <a:t>And He said to them, "What kind of conversation is this that you have with one another as you walk and are sad?"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18  </a:t>
            </a:r>
            <a:r>
              <a:rPr lang="en-US" sz="2400" b="1" dirty="0">
                <a:solidFill>
                  <a:schemeClr val="bg1"/>
                </a:solidFill>
              </a:rPr>
              <a:t>Then the one whose name was Cleopas answered and said to </a:t>
            </a:r>
            <a:r>
              <a:rPr lang="en-US" sz="2400" b="1" dirty="0" smtClean="0">
                <a:solidFill>
                  <a:schemeClr val="bg1"/>
                </a:solidFill>
              </a:rPr>
              <a:t>Him, </a:t>
            </a:r>
            <a:r>
              <a:rPr lang="en-US" sz="2400" b="1" dirty="0">
                <a:solidFill>
                  <a:schemeClr val="bg1"/>
                </a:solidFill>
              </a:rPr>
              <a:t>"Are You the only stranger in Jerusalem, and have You not known the things which happened there in these days?"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19  </a:t>
            </a:r>
            <a:r>
              <a:rPr lang="en-US" sz="2400" b="1" dirty="0">
                <a:solidFill>
                  <a:schemeClr val="bg1"/>
                </a:solidFill>
              </a:rPr>
              <a:t>And He said to them, "What things?" So they said to </a:t>
            </a:r>
            <a:r>
              <a:rPr lang="en-US" sz="2400" b="1" dirty="0" smtClean="0">
                <a:solidFill>
                  <a:schemeClr val="bg1"/>
                </a:solidFill>
              </a:rPr>
              <a:t>Him, </a:t>
            </a:r>
            <a:r>
              <a:rPr lang="en-US" sz="2400" b="1" dirty="0">
                <a:solidFill>
                  <a:schemeClr val="bg1"/>
                </a:solidFill>
              </a:rPr>
              <a:t>"The things concerning Jesus of Nazareth, who was a Prophet mighty in deed and word before God and all the people,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20  </a:t>
            </a:r>
            <a:r>
              <a:rPr lang="en-US" sz="2400" b="1" dirty="0">
                <a:solidFill>
                  <a:schemeClr val="bg1"/>
                </a:solidFill>
              </a:rPr>
              <a:t>and how the chief priests and our rulers delivered </a:t>
            </a:r>
            <a:r>
              <a:rPr lang="en-US" sz="2400" b="1" dirty="0" smtClean="0">
                <a:solidFill>
                  <a:schemeClr val="bg1"/>
                </a:solidFill>
              </a:rPr>
              <a:t>Him </a:t>
            </a:r>
            <a:r>
              <a:rPr lang="en-US" sz="2400" b="1" dirty="0">
                <a:solidFill>
                  <a:schemeClr val="bg1"/>
                </a:solidFill>
              </a:rPr>
              <a:t>to be condemned to death, and crucified </a:t>
            </a:r>
            <a:r>
              <a:rPr lang="en-US" sz="2400" b="1" dirty="0" smtClean="0">
                <a:solidFill>
                  <a:schemeClr val="bg1"/>
                </a:solidFill>
              </a:rPr>
              <a:t>Him. </a:t>
            </a:r>
            <a:endParaRPr lang="en-US" sz="2400" b="1" dirty="0">
              <a:solidFill>
                <a:schemeClr val="bg1"/>
              </a:solidFill>
            </a:endParaRP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21  </a:t>
            </a:r>
            <a:r>
              <a:rPr lang="en-US" sz="2400" b="1" dirty="0">
                <a:solidFill>
                  <a:schemeClr val="bg1"/>
                </a:solidFill>
              </a:rPr>
              <a:t>But </a:t>
            </a:r>
            <a:r>
              <a:rPr lang="en-US" sz="2400" b="1" dirty="0">
                <a:solidFill>
                  <a:srgbClr val="FFFF00"/>
                </a:solidFill>
              </a:rPr>
              <a:t>we were hoping </a:t>
            </a:r>
            <a:r>
              <a:rPr lang="en-US" sz="2400" b="1" dirty="0">
                <a:solidFill>
                  <a:schemeClr val="bg1"/>
                </a:solidFill>
              </a:rPr>
              <a:t>that it was He who was going to redeem Israel. Indeed, besides all this, today is the third day since these things </a:t>
            </a:r>
            <a:r>
              <a:rPr lang="en-US" sz="2400" b="1" dirty="0" smtClean="0">
                <a:solidFill>
                  <a:schemeClr val="bg1"/>
                </a:solidFill>
              </a:rPr>
              <a:t>happened. 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	</a:t>
            </a:r>
            <a:r>
              <a:rPr lang="en-US" sz="2400" b="1" dirty="0" smtClean="0">
                <a:solidFill>
                  <a:schemeClr val="bg1"/>
                </a:solidFill>
              </a:rPr>
              <a:t>				Luke 24:17-21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44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6313" y="405485"/>
            <a:ext cx="829655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People Without Hope at the Cross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 men on the road to Emmaus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They were filled with despair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“We had hoped”  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They were hopeless, there was no anchor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81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6313" y="405485"/>
            <a:ext cx="8296556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People Without Hope at the Cross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The men on the road to Emmaus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Peter following his denial of Jesus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Even if I have to die, I will not deny You--Matt. 26:35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After third denial, Jesus looked at him--Luke 22:61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Disciples filled with fear on that Sunday evening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Peter’s words, “I am going fishing”—John 21:3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“Go tell His disciples AND PETER”—Mark 16:7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Hope makes the worst day, the best day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4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kern="1200" dirty="0">
            <a:solidFill>
              <a:schemeClr val="tx1"/>
            </a:solidFill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6210</TotalTime>
  <Words>635</Words>
  <Application>Microsoft Office PowerPoint</Application>
  <PresentationFormat>On-screen Show (4:3)</PresentationFormat>
  <Paragraphs>73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Lucida Calligraphy</vt:lpstr>
      <vt:lpstr>Office Theme</vt:lpstr>
      <vt:lpstr>Hope for the Hopeless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Sermon Title</dc:title>
  <dc:creator>David</dc:creator>
  <cp:lastModifiedBy>Cindy Nelson</cp:lastModifiedBy>
  <cp:revision>286</cp:revision>
  <cp:lastPrinted>2017-07-02T12:30:39Z</cp:lastPrinted>
  <dcterms:created xsi:type="dcterms:W3CDTF">2016-03-27T21:00:01Z</dcterms:created>
  <dcterms:modified xsi:type="dcterms:W3CDTF">2017-09-25T15:19:46Z</dcterms:modified>
</cp:coreProperties>
</file>