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dirty="0" smtClean="0"/>
              <a:t>Our Salvation and Noah’s Salvation</a:t>
            </a:r>
            <a:endParaRPr lang="en-US" sz="40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3:18-22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Salvation and Noah’s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Our Salvation, </a:t>
            </a: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Like </a:t>
            </a:r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Noah’s, Is </a:t>
            </a:r>
            <a:r>
              <a:rPr lang="en-US" u="sng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CRITICAL</a:t>
            </a:r>
            <a:endParaRPr lang="en-US" sz="4000" u="sng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We desperately need to be saved from evil (as did Noah)</a:t>
            </a:r>
            <a:endParaRPr lang="en-US" sz="3600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The people around Noah were “disobedient” (i.e., evil) </a:t>
            </a: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(3:20</a:t>
            </a:r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)</a:t>
            </a:r>
            <a:endParaRPr lang="en-US" sz="3600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It was “the world of the ungodly” (2 Pet. </a:t>
            </a: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2:5 + Gen. 6:5)</a:t>
            </a:r>
            <a:endParaRPr lang="en-US" sz="3600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Salvation </a:t>
            </a:r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is God separating us from </a:t>
            </a: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evil</a:t>
            </a:r>
          </a:p>
          <a:p>
            <a:pPr lvl="0"/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Our Salvation, Like Noah’s, Is </a:t>
            </a:r>
            <a:r>
              <a:rPr lang="en-US" u="sng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UNIVERSAL</a:t>
            </a:r>
            <a:endParaRPr lang="en-US" sz="4000" u="sng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God wants all people to be saved today (as He did in Noah’s)</a:t>
            </a:r>
            <a:endParaRPr lang="en-US" sz="3600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Even though the world was condemned, God still sent Noah to preach (2 </a:t>
            </a: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Pet. </a:t>
            </a:r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2:5; 1 Pet. 3:19+1:11)</a:t>
            </a:r>
            <a:endParaRPr lang="en-US" sz="3600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Salvation was available to all and to be offered to all</a:t>
            </a:r>
            <a:endParaRPr lang="en-US" sz="3600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Salvation is still available to all and to be offered to all (Heb. 2:9; Mark 16:15; Rom. 1:16; Acts 10:34-35)</a:t>
            </a:r>
            <a:endParaRPr lang="en-US" sz="3600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endParaRPr lang="en-US" dirty="0" smtClean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Salvation and Noah’s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Our Salvation, Like Noah’s, Is </a:t>
            </a:r>
            <a:r>
              <a:rPr lang="en-US" u="sng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CONDITIONAL</a:t>
            </a:r>
            <a:endParaRPr lang="en-US" sz="4000" u="sng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We have to make preparation and obey (as did Noah)</a:t>
            </a:r>
          </a:p>
          <a:p>
            <a:pPr lvl="1"/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Noah would not have been saved from the flood if he didn’t prepare the ark </a:t>
            </a:r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(1 Pet. 3:20; Heb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. </a:t>
            </a:r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11:7 + Gen. 6:8)!</a:t>
            </a:r>
            <a:endParaRPr lang="en-US" sz="2300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Our 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salvation is dependent on doing </a:t>
            </a:r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God’s will 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(</a:t>
            </a:r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Mt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. 7:21; Heb. 5:9)</a:t>
            </a:r>
          </a:p>
          <a:p>
            <a:pPr lvl="0"/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Our Salvation, Like Noah’s, Is </a:t>
            </a:r>
            <a:r>
              <a:rPr lang="en-US" u="sng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SUPERNATURAL</a:t>
            </a:r>
            <a:endParaRPr lang="en-US" sz="4000" u="sng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Without GOD, we cannot be saved (Isa. 43:11; Eph. 2:5; </a:t>
            </a:r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John 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15:5)</a:t>
            </a:r>
          </a:p>
          <a:p>
            <a:pPr lvl="1"/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Like 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Noah, </a:t>
            </a:r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in order to be saved, we 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rely </a:t>
            </a:r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on:</a:t>
            </a:r>
          </a:p>
          <a:p>
            <a:pPr lvl="2"/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The 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longsuffering of God </a:t>
            </a:r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(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1 Pet. 3:20; Gen. 6:3 + 2 Pet. 3:9, 15)</a:t>
            </a:r>
          </a:p>
          <a:p>
            <a:pPr lvl="2"/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The 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power of God </a:t>
            </a:r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(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1 Pet. 3:21-22; Rom. 1:16)</a:t>
            </a:r>
          </a:p>
          <a:p>
            <a:pPr lvl="0"/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Our </a:t>
            </a:r>
            <a:r>
              <a:rPr lang="en-US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Salvation, Like Noah’s, Is </a:t>
            </a:r>
            <a:r>
              <a:rPr lang="en-US" u="sng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AQUATICAL </a:t>
            </a:r>
            <a:endParaRPr lang="en-US" sz="4000" u="sng" dirty="0">
              <a:effectLst>
                <a:outerShdw blurRad="50800" dist="381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Noah was “saved through water” (1 Pet. 3:20)</a:t>
            </a:r>
          </a:p>
          <a:p>
            <a:pPr lvl="1"/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Likewise, we are saved </a:t>
            </a:r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thru the 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water of baptism </a:t>
            </a:r>
            <a:r>
              <a:rPr lang="en-US" sz="2300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(3:21</a:t>
            </a:r>
            <a:r>
              <a:rPr lang="en-US" sz="2300" dirty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; Acts 2:38)</a:t>
            </a:r>
          </a:p>
        </p:txBody>
      </p:sp>
    </p:spTree>
    <p:extLst>
      <p:ext uri="{BB962C8B-B14F-4D97-AF65-F5344CB8AC3E}">
        <p14:creationId xmlns:p14="http://schemas.microsoft.com/office/powerpoint/2010/main" val="34796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7" y="87631"/>
            <a:ext cx="8975324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God’s Plan for Our Salvation Is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</a:rPr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424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Wingdings</vt:lpstr>
      <vt:lpstr>Office Theme</vt:lpstr>
      <vt:lpstr>Our Salvation and Noah’s Salvation</vt:lpstr>
      <vt:lpstr>Our Salvation and Noah’s Salvation</vt:lpstr>
      <vt:lpstr>Our Salvation and Noah’s Salvation</vt:lpstr>
      <vt:lpstr>God’s Plan for Our Salvation Is Simple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41</cp:revision>
  <dcterms:created xsi:type="dcterms:W3CDTF">2016-12-23T01:06:17Z</dcterms:created>
  <dcterms:modified xsi:type="dcterms:W3CDTF">2017-09-03T19:39:11Z</dcterms:modified>
</cp:coreProperties>
</file>