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61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 smtClean="0"/>
              <a:t>4 Sets of</a:t>
            </a:r>
            <a:br>
              <a:rPr lang="en-US" dirty="0" smtClean="0"/>
            </a:br>
            <a:r>
              <a:rPr lang="en-US" dirty="0" smtClean="0"/>
              <a:t>Christian Needs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3:15-17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Sets of Christian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1</a:t>
            </a:r>
            <a:r>
              <a:rPr lang="en-US" dirty="0"/>
              <a:t> Thing Christians </a:t>
            </a:r>
            <a:r>
              <a:rPr lang="en-US" u="sng" dirty="0"/>
              <a:t>NEED</a:t>
            </a:r>
            <a:endParaRPr lang="en-US" sz="4000" u="sng" dirty="0"/>
          </a:p>
          <a:p>
            <a:pPr lvl="1"/>
            <a:r>
              <a:rPr lang="en-US" sz="2800" dirty="0"/>
              <a:t>Christ in us (3:15-17) </a:t>
            </a:r>
            <a:endParaRPr lang="en-US" sz="2800" dirty="0" smtClean="0"/>
          </a:p>
          <a:p>
            <a:pPr lvl="2"/>
            <a:r>
              <a:rPr lang="en-US" sz="2400" dirty="0" smtClean="0"/>
              <a:t>“The </a:t>
            </a:r>
            <a:r>
              <a:rPr lang="en-US" sz="2400" dirty="0"/>
              <a:t>hope of glory” (Col. 1:27) </a:t>
            </a:r>
            <a:endParaRPr lang="en-US" sz="2400" dirty="0" smtClean="0"/>
          </a:p>
          <a:p>
            <a:pPr lvl="2"/>
            <a:r>
              <a:rPr lang="en-US" sz="2400" dirty="0" smtClean="0"/>
              <a:t>My </a:t>
            </a:r>
            <a:r>
              <a:rPr lang="en-US" sz="2400" dirty="0"/>
              <a:t>“all in all” (Col. 3:11)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Sets of Christian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2</a:t>
            </a:r>
            <a:r>
              <a:rPr lang="en-US" dirty="0"/>
              <a:t> Things Christians Need to </a:t>
            </a:r>
            <a:r>
              <a:rPr lang="en-US" u="sng" dirty="0"/>
              <a:t>ENDURE</a:t>
            </a:r>
            <a:endParaRPr lang="en-US" sz="4000" u="sng" dirty="0"/>
          </a:p>
          <a:p>
            <a:pPr lvl="1"/>
            <a:r>
              <a:rPr lang="en-US" dirty="0"/>
              <a:t>Defamation of Character (3:16)</a:t>
            </a:r>
            <a:endParaRPr lang="en-US" sz="3600" dirty="0"/>
          </a:p>
          <a:p>
            <a:pPr lvl="2"/>
            <a:r>
              <a:rPr lang="en-US" dirty="0" smtClean="0"/>
              <a:t>People will “say </a:t>
            </a:r>
            <a:r>
              <a:rPr lang="en-US" dirty="0"/>
              <a:t>all kinds of evil against you falsely” (</a:t>
            </a:r>
            <a:r>
              <a:rPr lang="en-US" dirty="0" smtClean="0"/>
              <a:t>Matt</a:t>
            </a:r>
            <a:r>
              <a:rPr lang="en-US" dirty="0"/>
              <a:t>. 5:11)</a:t>
            </a:r>
            <a:endParaRPr lang="en-US" sz="3200" dirty="0"/>
          </a:p>
          <a:p>
            <a:pPr lvl="2"/>
            <a:r>
              <a:rPr lang="en-US" dirty="0" smtClean="0"/>
              <a:t>Those </a:t>
            </a:r>
            <a:r>
              <a:rPr lang="en-US" dirty="0"/>
              <a:t>who endure have a “great…reward in heaven” (Matt. 5:10-12)</a:t>
            </a:r>
            <a:endParaRPr lang="en-US" sz="3200" dirty="0"/>
          </a:p>
          <a:p>
            <a:pPr lvl="1"/>
            <a:r>
              <a:rPr lang="en-US" dirty="0"/>
              <a:t>Denigration of Conduct (3:16)</a:t>
            </a:r>
            <a:endParaRPr lang="en-US" sz="3600" dirty="0"/>
          </a:p>
          <a:p>
            <a:pPr lvl="2"/>
            <a:r>
              <a:rPr lang="en-US" dirty="0" smtClean="0"/>
              <a:t>Wild </a:t>
            </a:r>
            <a:r>
              <a:rPr lang="en-US" dirty="0"/>
              <a:t>and unfounded </a:t>
            </a:r>
            <a:r>
              <a:rPr lang="en-US" dirty="0" smtClean="0"/>
              <a:t>charges will be made, </a:t>
            </a:r>
            <a:r>
              <a:rPr lang="en-US" dirty="0"/>
              <a:t>even when conduct is “good” (3:16) and “honorable” (2:12)</a:t>
            </a:r>
            <a:endParaRPr lang="en-US" sz="3200" dirty="0"/>
          </a:p>
          <a:p>
            <a:pPr lvl="2"/>
            <a:r>
              <a:rPr lang="en-US" dirty="0"/>
              <a:t>Those who endure such reviling may help their revilers glorify God after becoming “ashamed” </a:t>
            </a:r>
            <a:r>
              <a:rPr lang="en-US" dirty="0" smtClean="0"/>
              <a:t>(3:16; 2:12</a:t>
            </a:r>
            <a:r>
              <a:rPr lang="en-US" dirty="0"/>
              <a:t>; cf. Tit. 2:8; Matt. 5:16)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7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Sets of Christian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3</a:t>
            </a:r>
            <a:r>
              <a:rPr lang="en-US" dirty="0"/>
              <a:t> Things Christians Need to </a:t>
            </a:r>
            <a:r>
              <a:rPr lang="en-US" u="sng" dirty="0"/>
              <a:t>DO</a:t>
            </a:r>
            <a:endParaRPr lang="en-US" sz="4000" u="sng" dirty="0"/>
          </a:p>
          <a:p>
            <a:pPr lvl="1"/>
            <a:r>
              <a:rPr lang="en-US" dirty="0"/>
              <a:t>Reverence Christ as Lord of your heart (3:15)</a:t>
            </a:r>
            <a:endParaRPr lang="en-US" sz="3600" dirty="0"/>
          </a:p>
          <a:p>
            <a:pPr lvl="2"/>
            <a:r>
              <a:rPr lang="en-US" dirty="0" smtClean="0"/>
              <a:t>When </a:t>
            </a:r>
            <a:r>
              <a:rPr lang="en-US" dirty="0"/>
              <a:t>Christ rules in our hearts, nothing else matters</a:t>
            </a:r>
            <a:endParaRPr lang="en-US" sz="3200" dirty="0"/>
          </a:p>
          <a:p>
            <a:pPr lvl="1"/>
            <a:r>
              <a:rPr lang="en-US" dirty="0" smtClean="0"/>
              <a:t>Ready </a:t>
            </a:r>
            <a:r>
              <a:rPr lang="en-US" dirty="0"/>
              <a:t>yourself to always give a defense </a:t>
            </a:r>
            <a:r>
              <a:rPr lang="en-US" dirty="0" smtClean="0"/>
              <a:t>(</a:t>
            </a:r>
            <a:r>
              <a:rPr lang="en-US" dirty="0"/>
              <a:t>3:15)</a:t>
            </a:r>
            <a:endParaRPr lang="en-US" sz="3600" dirty="0"/>
          </a:p>
          <a:p>
            <a:pPr lvl="2"/>
            <a:r>
              <a:rPr lang="en-US" dirty="0" smtClean="0"/>
              <a:t>Not </a:t>
            </a:r>
            <a:r>
              <a:rPr lang="en-US" dirty="0"/>
              <a:t>necessary to respond to every scoffer and critic</a:t>
            </a:r>
            <a:endParaRPr lang="en-US" sz="3200" dirty="0"/>
          </a:p>
          <a:p>
            <a:pPr lvl="2"/>
            <a:r>
              <a:rPr lang="en-US" dirty="0"/>
              <a:t>Some will ask for a “reason” or an “account” (</a:t>
            </a:r>
            <a:r>
              <a:rPr lang="en-US" dirty="0" err="1"/>
              <a:t>Gk</a:t>
            </a:r>
            <a:r>
              <a:rPr lang="en-US" dirty="0"/>
              <a:t>, </a:t>
            </a:r>
            <a:r>
              <a:rPr lang="en-US" i="1" dirty="0"/>
              <a:t>logos</a:t>
            </a:r>
            <a:r>
              <a:rPr lang="en-US" dirty="0"/>
              <a:t>) to explain why </a:t>
            </a:r>
            <a:br>
              <a:rPr lang="en-US" dirty="0"/>
            </a:br>
            <a:r>
              <a:rPr lang="en-US" dirty="0"/>
              <a:t>you believe what you believe</a:t>
            </a:r>
            <a:endParaRPr lang="en-US" sz="3200" dirty="0"/>
          </a:p>
          <a:p>
            <a:pPr lvl="2"/>
            <a:r>
              <a:rPr lang="en-US" dirty="0"/>
              <a:t>To everyone who asks, we must “make a defense” (</a:t>
            </a:r>
            <a:r>
              <a:rPr lang="en-US" dirty="0" err="1"/>
              <a:t>Gk</a:t>
            </a:r>
            <a:r>
              <a:rPr lang="en-US" dirty="0"/>
              <a:t>, </a:t>
            </a:r>
            <a:r>
              <a:rPr lang="en-US" i="1" dirty="0" smtClean="0"/>
              <a:t>apologia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For </a:t>
            </a:r>
            <a:r>
              <a:rPr lang="en-US" dirty="0"/>
              <a:t>such, we must prepare ourselves to </a:t>
            </a:r>
            <a:r>
              <a:rPr lang="en-US" dirty="0" smtClean="0"/>
              <a:t>“always” </a:t>
            </a:r>
            <a:r>
              <a:rPr lang="en-US" dirty="0"/>
              <a:t>(constantly) be ready </a:t>
            </a:r>
            <a:br>
              <a:rPr lang="en-US" dirty="0"/>
            </a:br>
            <a:r>
              <a:rPr lang="en-US" dirty="0"/>
              <a:t>(2 Tim. 2:15; Rom. 10:17; 2 Tim. 4:2) </a:t>
            </a:r>
            <a:endParaRPr lang="en-US" sz="3200" dirty="0"/>
          </a:p>
          <a:p>
            <a:pPr lvl="1"/>
            <a:r>
              <a:rPr lang="en-US" dirty="0"/>
              <a:t>Regularly do good in Christ (3:16-17)</a:t>
            </a:r>
            <a:endParaRPr lang="en-US" sz="3600" dirty="0"/>
          </a:p>
          <a:p>
            <a:pPr lvl="2"/>
            <a:r>
              <a:rPr lang="en-US" dirty="0" smtClean="0"/>
              <a:t>When </a:t>
            </a:r>
            <a:r>
              <a:rPr lang="en-US" dirty="0"/>
              <a:t>He rules in our hearts, it is His good that we want to do!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7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Sets of Christian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4</a:t>
            </a:r>
            <a:r>
              <a:rPr lang="en-US" dirty="0"/>
              <a:t> Things Christians Need to </a:t>
            </a:r>
            <a:r>
              <a:rPr lang="en-US" u="sng" dirty="0"/>
              <a:t>HAVE</a:t>
            </a:r>
            <a:endParaRPr lang="en-US" sz="4000" u="sng" dirty="0"/>
          </a:p>
          <a:p>
            <a:pPr lvl="1"/>
            <a:r>
              <a:rPr lang="en-US" dirty="0"/>
              <a:t>Hope (</a:t>
            </a:r>
            <a:r>
              <a:rPr lang="en-US" dirty="0" smtClean="0"/>
              <a:t>3:15)</a:t>
            </a:r>
            <a:endParaRPr lang="en-US" sz="3600" dirty="0"/>
          </a:p>
          <a:p>
            <a:pPr lvl="2"/>
            <a:r>
              <a:rPr lang="en-US" dirty="0"/>
              <a:t>Hope is desire + expectation (cf. 1:3, 13, 21)</a:t>
            </a:r>
            <a:endParaRPr lang="en-US" sz="3200" dirty="0"/>
          </a:p>
          <a:p>
            <a:pPr lvl="2"/>
            <a:r>
              <a:rPr lang="en-US" dirty="0" smtClean="0"/>
              <a:t>Hope </a:t>
            </a:r>
            <a:r>
              <a:rPr lang="en-US" dirty="0"/>
              <a:t>is what anchors us in the storms of life (Heb. 6:19-20)</a:t>
            </a:r>
            <a:endParaRPr lang="en-US" sz="3200" dirty="0"/>
          </a:p>
          <a:p>
            <a:pPr lvl="1"/>
            <a:r>
              <a:rPr lang="en-US" dirty="0"/>
              <a:t>A reason for the hope (3:15)</a:t>
            </a:r>
            <a:endParaRPr lang="en-US" sz="3600" dirty="0"/>
          </a:p>
          <a:p>
            <a:pPr lvl="2"/>
            <a:r>
              <a:rPr lang="en-US" dirty="0"/>
              <a:t>“Reason” involves a logical, rational basis for something</a:t>
            </a:r>
            <a:endParaRPr lang="en-US" sz="3200" dirty="0"/>
          </a:p>
          <a:p>
            <a:pPr lvl="2"/>
            <a:r>
              <a:rPr lang="en-US" dirty="0"/>
              <a:t>We must have sufficient grounds for our hope!</a:t>
            </a:r>
            <a:endParaRPr lang="en-US" sz="3200" dirty="0"/>
          </a:p>
          <a:p>
            <a:pPr lvl="2"/>
            <a:r>
              <a:rPr lang="en-US" dirty="0"/>
              <a:t>Therefore, we must have sufficient knowledge of the Word to validate it!</a:t>
            </a:r>
            <a:endParaRPr lang="en-US" sz="32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good conscience (3:16)</a:t>
            </a:r>
            <a:endParaRPr lang="en-US" sz="3600" dirty="0"/>
          </a:p>
          <a:p>
            <a:pPr lvl="2"/>
            <a:r>
              <a:rPr lang="en-US" dirty="0"/>
              <a:t>A firm conviction of the righteousness of one’s cause and one’s life</a:t>
            </a:r>
            <a:endParaRPr lang="en-US" sz="32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balanced attitude of meekness and fear (3:15)</a:t>
            </a:r>
            <a:endParaRPr lang="en-US" sz="3600" dirty="0"/>
          </a:p>
          <a:p>
            <a:pPr lvl="2"/>
            <a:r>
              <a:rPr lang="en-US" dirty="0"/>
              <a:t>There is no room for arrogance or bitterness</a:t>
            </a:r>
            <a:endParaRPr lang="en-US" sz="3200" dirty="0"/>
          </a:p>
          <a:p>
            <a:pPr lvl="2"/>
            <a:r>
              <a:rPr lang="en-US" dirty="0"/>
              <a:t>We must focus on God and the judgment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61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Need Christ &amp; His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435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Office Theme</vt:lpstr>
      <vt:lpstr>4 Sets of Christian Needs</vt:lpstr>
      <vt:lpstr>4 Sets of Christian Needs</vt:lpstr>
      <vt:lpstr>4 Sets of Christian Needs</vt:lpstr>
      <vt:lpstr>4 Sets of Christian Needs</vt:lpstr>
      <vt:lpstr>4 Sets of Christian Needs</vt:lpstr>
      <vt:lpstr>We All Need Christ &amp; His Salvation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37</cp:revision>
  <dcterms:created xsi:type="dcterms:W3CDTF">2016-12-23T01:06:17Z</dcterms:created>
  <dcterms:modified xsi:type="dcterms:W3CDTF">2017-08-27T20:39:20Z</dcterms:modified>
</cp:coreProperties>
</file>