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/>
              <a:t>Triumphantly Enduring Persecution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3:13-15a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Triumphantly Enduring Persecution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Suffering Is Going to Come</a:t>
            </a:r>
            <a:endParaRPr lang="en-US" sz="4000" dirty="0"/>
          </a:p>
          <a:p>
            <a:pPr lvl="1"/>
            <a:r>
              <a:rPr lang="en-US" dirty="0"/>
              <a:t>The word “suffer” appears 17 times in First Peter </a:t>
            </a:r>
            <a:r>
              <a:rPr lang="en-US" dirty="0" smtClean="0"/>
              <a:t>(1:11</a:t>
            </a:r>
            <a:r>
              <a:rPr lang="en-US" dirty="0"/>
              <a:t>; 2:19, 20, 21, 23; 3:14, 17, 18; 4:1, 13, 15, 16, 19; 5:1, 9, </a:t>
            </a:r>
            <a:r>
              <a:rPr lang="en-US" dirty="0" smtClean="0"/>
              <a:t>10)</a:t>
            </a:r>
            <a:endParaRPr lang="en-US" sz="3600" dirty="0"/>
          </a:p>
          <a:p>
            <a:pPr lvl="1"/>
            <a:r>
              <a:rPr lang="en-US" dirty="0"/>
              <a:t>“Indeed, all who desire to live godly in Christ Jesus will suffer persecution” (2 Tim. 3:12</a:t>
            </a:r>
            <a:r>
              <a:rPr lang="en-US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Triumphantly Enduring Persecution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Suffering Will Be Due to:</a:t>
            </a:r>
            <a:endParaRPr lang="en-US" sz="4000" dirty="0"/>
          </a:p>
          <a:p>
            <a:pPr lvl="1"/>
            <a:r>
              <a:rPr lang="en-US" dirty="0"/>
              <a:t>Righteousness (1 Pet. 3:14)</a:t>
            </a:r>
            <a:endParaRPr lang="en-US" sz="3600" dirty="0"/>
          </a:p>
          <a:p>
            <a:pPr lvl="1"/>
            <a:r>
              <a:rPr lang="en-US" dirty="0"/>
              <a:t>Obeying the Lord (1 Pet. 1:14)</a:t>
            </a:r>
            <a:endParaRPr lang="en-US" sz="3600" dirty="0"/>
          </a:p>
          <a:p>
            <a:pPr lvl="1"/>
            <a:r>
              <a:rPr lang="en-US" dirty="0"/>
              <a:t>Holy conduct (1 Pet. 1:15)</a:t>
            </a:r>
            <a:endParaRPr lang="en-US" sz="3600" dirty="0"/>
          </a:p>
          <a:p>
            <a:pPr lvl="1"/>
            <a:r>
              <a:rPr lang="en-US" dirty="0"/>
              <a:t>Doing good (1 Pet. 3:17; 2:20)</a:t>
            </a:r>
            <a:endParaRPr lang="en-US" sz="3600" dirty="0"/>
          </a:p>
          <a:p>
            <a:pPr lvl="1"/>
            <a:r>
              <a:rPr lang="en-US" dirty="0"/>
              <a:t>Being a Christian (1 Pet. </a:t>
            </a:r>
            <a:r>
              <a:rPr lang="en-US" dirty="0" smtClean="0"/>
              <a:t>4:16)</a:t>
            </a:r>
          </a:p>
          <a:p>
            <a:pPr lvl="1"/>
            <a:r>
              <a:rPr lang="en-US" dirty="0" smtClean="0"/>
              <a:t>Righteous works &amp; righteous words offend the unrighteous!</a:t>
            </a:r>
          </a:p>
          <a:p>
            <a:pPr lvl="1"/>
            <a:r>
              <a:rPr lang="en-US" dirty="0" smtClean="0"/>
              <a:t>Guarantee </a:t>
            </a:r>
            <a:r>
              <a:rPr lang="en-US" dirty="0"/>
              <a:t>#1: You will not suffer for righteousness, obedience, holiness and being a Christian, IF YOU ARE NOT!</a:t>
            </a:r>
            <a:endParaRPr lang="en-US" sz="3600" dirty="0"/>
          </a:p>
          <a:p>
            <a:pPr lvl="1"/>
            <a:r>
              <a:rPr lang="en-US" dirty="0"/>
              <a:t>Guarantee #2: You will suffer for righteousness, obedience, holiness and being a Christian, IF YOU ARE!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0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Triumphantly Enduring Persecution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When Suffering Comes, Triumph </a:t>
            </a:r>
            <a:r>
              <a:rPr lang="en-US" dirty="0" smtClean="0"/>
              <a:t>Belongs to Those Who:</a:t>
            </a:r>
            <a:endParaRPr lang="en-US" sz="4000" dirty="0"/>
          </a:p>
          <a:p>
            <a:pPr lvl="1"/>
            <a:r>
              <a:rPr lang="en-US" dirty="0"/>
              <a:t>Remember That the Lord Is Watching (3:12) </a:t>
            </a:r>
            <a:endParaRPr lang="en-US" dirty="0" smtClean="0"/>
          </a:p>
          <a:p>
            <a:pPr lvl="2"/>
            <a:r>
              <a:rPr lang="en-US" dirty="0" smtClean="0"/>
              <a:t>Watching </a:t>
            </a:r>
            <a:r>
              <a:rPr lang="en-US" dirty="0"/>
              <a:t>you </a:t>
            </a:r>
            <a:r>
              <a:rPr lang="en-US" dirty="0" smtClean="0"/>
              <a:t>&amp; watching </a:t>
            </a:r>
            <a:r>
              <a:rPr lang="en-US" dirty="0"/>
              <a:t>them (Prov. 15:3; 2 Chron. 16:9; Rom. 12:19)</a:t>
            </a:r>
            <a:endParaRPr lang="en-US" sz="3200" dirty="0"/>
          </a:p>
          <a:p>
            <a:pPr lvl="2"/>
            <a:r>
              <a:rPr lang="en-US" dirty="0" smtClean="0"/>
              <a:t>Keep </a:t>
            </a:r>
            <a:r>
              <a:rPr lang="en-US" dirty="0"/>
              <a:t>a proper perspective (Rom. 8:18)</a:t>
            </a:r>
            <a:endParaRPr lang="en-US" sz="3200" dirty="0"/>
          </a:p>
          <a:p>
            <a:pPr lvl="1"/>
            <a:r>
              <a:rPr lang="en-US" dirty="0"/>
              <a:t>Resolve to Be Zealous </a:t>
            </a:r>
            <a:r>
              <a:rPr lang="en-US" dirty="0" smtClean="0"/>
              <a:t>for </a:t>
            </a:r>
            <a:r>
              <a:rPr lang="en-US" dirty="0"/>
              <a:t>Good (3:13; cf. John 2:17; Tit. 2:11-14)</a:t>
            </a:r>
            <a:endParaRPr lang="en-US" sz="3600" dirty="0"/>
          </a:p>
          <a:p>
            <a:pPr lvl="1"/>
            <a:r>
              <a:rPr lang="en-US" dirty="0"/>
              <a:t>Regard It As a Blessing (3:14a, 9; cf. </a:t>
            </a:r>
            <a:r>
              <a:rPr lang="en-US" dirty="0" smtClean="0"/>
              <a:t>Mt</a:t>
            </a:r>
            <a:r>
              <a:rPr lang="en-US" dirty="0"/>
              <a:t>. 5:10-12; Rom. 8:35-39)</a:t>
            </a:r>
            <a:endParaRPr lang="en-US" sz="3600" dirty="0"/>
          </a:p>
          <a:p>
            <a:pPr lvl="2"/>
            <a:r>
              <a:rPr lang="en-US" dirty="0" smtClean="0"/>
              <a:t>Know you’re </a:t>
            </a:r>
            <a:r>
              <a:rPr lang="en-US" dirty="0"/>
              <a:t>doing right </a:t>
            </a:r>
            <a:r>
              <a:rPr lang="en-US" dirty="0" smtClean="0"/>
              <a:t>&amp; </a:t>
            </a:r>
            <a:r>
              <a:rPr lang="en-US" dirty="0"/>
              <a:t>will be rewarded (Rom. 8:16-18; 2 Cor. 4:16-18)</a:t>
            </a:r>
            <a:endParaRPr lang="en-US" sz="3200" dirty="0"/>
          </a:p>
          <a:p>
            <a:pPr lvl="1"/>
            <a:r>
              <a:rPr lang="en-US" dirty="0"/>
              <a:t>Refuse to Be Influenced, Intimidated or Inflamed (</a:t>
            </a:r>
            <a:r>
              <a:rPr lang="en-US" dirty="0" smtClean="0"/>
              <a:t>3:14b)</a:t>
            </a:r>
          </a:p>
          <a:p>
            <a:pPr lvl="2"/>
            <a:r>
              <a:rPr lang="en-US" dirty="0"/>
              <a:t>Maintain complete composure in face of bitter &amp; determined enemies</a:t>
            </a:r>
            <a:endParaRPr lang="en-US" sz="3200" dirty="0"/>
          </a:p>
          <a:p>
            <a:pPr lvl="2"/>
            <a:r>
              <a:rPr lang="en-US" dirty="0"/>
              <a:t>Isaiah </a:t>
            </a:r>
            <a:r>
              <a:rPr lang="en-US" dirty="0" smtClean="0"/>
              <a:t>repeatedly </a:t>
            </a:r>
            <a:r>
              <a:rPr lang="en-US" dirty="0"/>
              <a:t>called for Israel to not fear their enemies (41:10, 13, 14; 43:1, 5; 44:2; 35:4; 12:2; 44:8; 51:7, 12)</a:t>
            </a:r>
            <a:endParaRPr lang="en-US" sz="3200" dirty="0"/>
          </a:p>
          <a:p>
            <a:pPr lvl="1"/>
            <a:r>
              <a:rPr lang="en-US" dirty="0"/>
              <a:t>Revere Christ As Lord of Your Heart (3:15a)</a:t>
            </a:r>
            <a:endParaRPr lang="en-US" sz="3600" dirty="0"/>
          </a:p>
          <a:p>
            <a:pPr lvl="2"/>
            <a:r>
              <a:rPr lang="en-US" dirty="0"/>
              <a:t>He is the only </a:t>
            </a:r>
            <a:r>
              <a:rPr lang="en-US" dirty="0" smtClean="0"/>
              <a:t>One </a:t>
            </a:r>
            <a:r>
              <a:rPr lang="en-US" dirty="0"/>
              <a:t>I’m trying to please (John 8:29)</a:t>
            </a:r>
            <a:endParaRPr lang="en-US" sz="3200" dirty="0"/>
          </a:p>
          <a:p>
            <a:pPr lvl="2"/>
            <a:r>
              <a:rPr lang="en-US" dirty="0"/>
              <a:t>As my Lord, He is the only </a:t>
            </a:r>
            <a:r>
              <a:rPr lang="en-US" dirty="0" smtClean="0"/>
              <a:t>One to whom I </a:t>
            </a:r>
            <a:r>
              <a:rPr lang="en-US" dirty="0"/>
              <a:t>need </a:t>
            </a:r>
            <a:r>
              <a:rPr lang="en-US" dirty="0" smtClean="0"/>
              <a:t>to listen (</a:t>
            </a:r>
            <a:r>
              <a:rPr lang="en-US" dirty="0"/>
              <a:t>Matt. 17:5)</a:t>
            </a:r>
            <a:endParaRPr lang="en-US" sz="32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91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Triumph in the End with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469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Triumphantly Enduring Persecution</vt:lpstr>
      <vt:lpstr>Triumphantly Enduring Persecution</vt:lpstr>
      <vt:lpstr>Triumphantly Enduring Persecution</vt:lpstr>
      <vt:lpstr>Triumphantly Enduring Persecution</vt:lpstr>
      <vt:lpstr>Triumph in the End with Christ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31</cp:revision>
  <dcterms:created xsi:type="dcterms:W3CDTF">2016-12-23T01:06:17Z</dcterms:created>
  <dcterms:modified xsi:type="dcterms:W3CDTF">2017-08-20T20:29:44Z</dcterms:modified>
</cp:coreProperties>
</file>