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5FB-80BD-477B-887F-666F38C2791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8FD-E406-43AD-A228-9D5E1B4EF86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5FB-80BD-477B-887F-666F38C2791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8FD-E406-43AD-A228-9D5E1B4EF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5FB-80BD-477B-887F-666F38C2791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8FD-E406-43AD-A228-9D5E1B4EF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0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5FB-80BD-477B-887F-666F38C2791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8FD-E406-43AD-A228-9D5E1B4EF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7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5FB-80BD-477B-887F-666F38C2791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8FD-E406-43AD-A228-9D5E1B4EF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9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5FB-80BD-477B-887F-666F38C2791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8FD-E406-43AD-A228-9D5E1B4EF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6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5FB-80BD-477B-887F-666F38C2791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8FD-E406-43AD-A228-9D5E1B4EF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57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5FB-80BD-477B-887F-666F38C2791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8FD-E406-43AD-A228-9D5E1B4EF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66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5FB-80BD-477B-887F-666F38C2791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8FD-E406-43AD-A228-9D5E1B4EF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9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5FB-80BD-477B-887F-666F38C2791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8FD-E406-43AD-A228-9D5E1B4EF86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5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3649286"/>
            <a:ext cx="8330184" cy="3208713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41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3649286"/>
            <a:ext cx="8330184" cy="3208713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2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3649286"/>
            <a:ext cx="8330184" cy="3208713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93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3649286"/>
            <a:ext cx="8330184" cy="3208713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87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3649286"/>
            <a:ext cx="8330184" cy="3208713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16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2061556"/>
            <a:ext cx="8330184" cy="4796443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12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5FB-80BD-477B-887F-666F38C2791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8FD-E406-43AD-A228-9D5E1B4EF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3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35FB-80BD-477B-887F-666F38C2791E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48FD-E406-43AD-A228-9D5E1B4EF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9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2000"/>
              </a:spcBef>
              <a:buNone/>
            </a:pPr>
            <a:r>
              <a:rPr lang="en-US" sz="2800" dirty="0" smtClean="0"/>
              <a:t>When </a:t>
            </a:r>
            <a:r>
              <a:rPr lang="en-US" sz="2800" dirty="0"/>
              <a:t>I allow my money, possessions, </a:t>
            </a:r>
            <a:r>
              <a:rPr lang="en-US" sz="2800" dirty="0" smtClean="0"/>
              <a:t>entertainment</a:t>
            </a:r>
            <a:r>
              <a:rPr lang="en-US" sz="2800" dirty="0"/>
              <a:t>, my job, etc. to ECLIPSE my Christian responsibility to grow, evangelize, worship, </a:t>
            </a:r>
            <a:r>
              <a:rPr lang="en-US" sz="2800" dirty="0" smtClean="0"/>
              <a:t>etc.</a:t>
            </a:r>
          </a:p>
          <a:p>
            <a:pPr marL="0" indent="0" algn="ctr">
              <a:spcBef>
                <a:spcPts val="2000"/>
              </a:spcBef>
              <a:buNone/>
            </a:pPr>
            <a:r>
              <a:rPr lang="en-US" sz="2800" dirty="0" smtClean="0"/>
              <a:t>Key Verse: Matthew 16:26</a:t>
            </a:r>
          </a:p>
          <a:p>
            <a:pPr marL="0" indent="0" algn="ctr">
              <a:spcBef>
                <a:spcPts val="2000"/>
              </a:spcBef>
              <a:buNone/>
            </a:pPr>
            <a:r>
              <a:rPr lang="en-US" sz="2800" dirty="0" smtClean="0"/>
              <a:t>What is “bigger” in your life?</a:t>
            </a:r>
            <a:br>
              <a:rPr lang="en-US" sz="2800" dirty="0" smtClean="0"/>
            </a:br>
            <a:r>
              <a:rPr lang="en-US" sz="2800" dirty="0" smtClean="0"/>
              <a:t>(2 Peter 1:5-11)</a:t>
            </a:r>
          </a:p>
        </p:txBody>
      </p:sp>
    </p:spTree>
    <p:extLst>
      <p:ext uri="{BB962C8B-B14F-4D97-AF65-F5344CB8AC3E}">
        <p14:creationId xmlns:p14="http://schemas.microsoft.com/office/powerpoint/2010/main" val="38868328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dirty="0" smtClean="0"/>
              <a:t>When </a:t>
            </a:r>
            <a:r>
              <a:rPr lang="en-US" dirty="0"/>
              <a:t>I allow my life’s ambitions and personal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even sinful) pleasures to ECLIPSE my focus </a:t>
            </a:r>
            <a:r>
              <a:rPr lang="en-US" dirty="0" smtClean="0"/>
              <a:t>on</a:t>
            </a:r>
            <a:br>
              <a:rPr lang="en-US" dirty="0" smtClean="0"/>
            </a:br>
            <a:r>
              <a:rPr lang="en-US" dirty="0" smtClean="0"/>
              <a:t>living </a:t>
            </a:r>
            <a:r>
              <a:rPr lang="en-US" dirty="0"/>
              <a:t>eternally in heaven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Key </a:t>
            </a:r>
            <a:r>
              <a:rPr lang="en-US" dirty="0"/>
              <a:t>Verse: Hebrews 11:24-26</a:t>
            </a:r>
          </a:p>
          <a:p>
            <a:pPr marL="0" indent="0" algn="ctr">
              <a:spcBef>
                <a:spcPts val="2000"/>
              </a:spcBef>
              <a:buNone/>
            </a:pPr>
            <a:r>
              <a:rPr lang="en-US" sz="2800" dirty="0" smtClean="0"/>
              <a:t>What is “bigger” in your life?</a:t>
            </a:r>
            <a:br>
              <a:rPr lang="en-US" sz="2800" dirty="0" smtClean="0"/>
            </a:br>
            <a:r>
              <a:rPr lang="en-US" sz="2800" dirty="0" smtClean="0"/>
              <a:t>(Colossians 3:1-2)</a:t>
            </a:r>
          </a:p>
        </p:txBody>
      </p:sp>
    </p:spTree>
    <p:extLst>
      <p:ext uri="{BB962C8B-B14F-4D97-AF65-F5344CB8AC3E}">
        <p14:creationId xmlns:p14="http://schemas.microsoft.com/office/powerpoint/2010/main" val="35688390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dirty="0" smtClean="0"/>
              <a:t>When </a:t>
            </a:r>
            <a:r>
              <a:rPr lang="en-US" dirty="0"/>
              <a:t>I allow my trials, setbacks, persecutions, </a:t>
            </a:r>
            <a:r>
              <a:rPr lang="en-US" dirty="0" smtClean="0"/>
              <a:t>etc.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ECLIPSE my earnest longing for the glory </a:t>
            </a:r>
            <a:r>
              <a:rPr lang="en-US" dirty="0" smtClean="0"/>
              <a:t>that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yet to be revealed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Key </a:t>
            </a:r>
            <a:r>
              <a:rPr lang="en-US" dirty="0"/>
              <a:t>Verse: Romans 8:18</a:t>
            </a:r>
          </a:p>
          <a:p>
            <a:pPr marL="0" indent="0" algn="ctr">
              <a:spcBef>
                <a:spcPts val="2000"/>
              </a:spcBef>
              <a:buNone/>
            </a:pPr>
            <a:r>
              <a:rPr lang="en-US" sz="2800" dirty="0" smtClean="0"/>
              <a:t>What is “bigger” in your life?</a:t>
            </a:r>
            <a:br>
              <a:rPr lang="en-US" sz="2800" dirty="0" smtClean="0"/>
            </a:br>
            <a:r>
              <a:rPr lang="en-US" sz="2800" dirty="0" smtClean="0"/>
              <a:t>(2 Corinthians 4:16-18)</a:t>
            </a:r>
          </a:p>
        </p:txBody>
      </p:sp>
    </p:spTree>
    <p:extLst>
      <p:ext uri="{BB962C8B-B14F-4D97-AF65-F5344CB8AC3E}">
        <p14:creationId xmlns:p14="http://schemas.microsoft.com/office/powerpoint/2010/main" val="19327165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dirty="0" smtClean="0"/>
              <a:t>When </a:t>
            </a:r>
            <a:r>
              <a:rPr lang="en-US" dirty="0"/>
              <a:t>I allow what I want in this </a:t>
            </a:r>
            <a:r>
              <a:rPr lang="en-US" dirty="0" smtClean="0"/>
              <a:t>life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ECLIPSE what God wants in this life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God wants of me in this life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Key </a:t>
            </a:r>
            <a:r>
              <a:rPr lang="en-US" dirty="0"/>
              <a:t>Verse:  Luke 22:42</a:t>
            </a:r>
          </a:p>
          <a:p>
            <a:pPr marL="0" indent="0" algn="ctr">
              <a:spcBef>
                <a:spcPts val="2000"/>
              </a:spcBef>
              <a:buNone/>
            </a:pPr>
            <a:r>
              <a:rPr lang="en-US" sz="2800" dirty="0" smtClean="0"/>
              <a:t>What is “bigger” in your life?</a:t>
            </a:r>
            <a:br>
              <a:rPr lang="en-US" sz="2800" dirty="0" smtClean="0"/>
            </a:br>
            <a:r>
              <a:rPr lang="en-US" sz="2800" dirty="0" smtClean="0"/>
              <a:t>(Matthew 16:24-25)</a:t>
            </a:r>
          </a:p>
        </p:txBody>
      </p:sp>
    </p:spTree>
    <p:extLst>
      <p:ext uri="{BB962C8B-B14F-4D97-AF65-F5344CB8AC3E}">
        <p14:creationId xmlns:p14="http://schemas.microsoft.com/office/powerpoint/2010/main" val="3609067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dirty="0" smtClean="0"/>
              <a:t>When </a:t>
            </a:r>
            <a:r>
              <a:rPr lang="en-US" dirty="0"/>
              <a:t>I allow my personal daily and weekly activities to ECLIPSE my top priority of the church 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Key </a:t>
            </a:r>
            <a:r>
              <a:rPr lang="en-US" dirty="0"/>
              <a:t>Verse: </a:t>
            </a:r>
            <a:r>
              <a:rPr lang="en-US" dirty="0" smtClean="0"/>
              <a:t>Ephesians 5:1-2</a:t>
            </a:r>
            <a:endParaRPr lang="en-US" dirty="0"/>
          </a:p>
          <a:p>
            <a:pPr marL="0" indent="0" algn="ctr">
              <a:spcBef>
                <a:spcPts val="2000"/>
              </a:spcBef>
              <a:buNone/>
            </a:pPr>
            <a:r>
              <a:rPr lang="en-US" sz="2800" dirty="0" smtClean="0"/>
              <a:t>What is “bigger” in your life?</a:t>
            </a:r>
            <a:br>
              <a:rPr lang="en-US" sz="2800" dirty="0" smtClean="0"/>
            </a:br>
            <a:r>
              <a:rPr lang="en-US" sz="2800" dirty="0" smtClean="0"/>
              <a:t>(Matthew 6:33)</a:t>
            </a:r>
          </a:p>
        </p:txBody>
      </p:sp>
    </p:spTree>
    <p:extLst>
      <p:ext uri="{BB962C8B-B14F-4D97-AF65-F5344CB8AC3E}">
        <p14:creationId xmlns:p14="http://schemas.microsoft.com/office/powerpoint/2010/main" val="23095557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3192" y="2026044"/>
            <a:ext cx="8330184" cy="479644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Believe Jesus is God’s Son</a:t>
            </a:r>
            <a:br>
              <a:rPr lang="en-US" sz="3200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</a:br>
            <a:r>
              <a:rPr lang="en-US" dirty="0" smtClean="0">
                <a:solidFill>
                  <a:srgbClr val="FFFF99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(John 8:24)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Repent of your sins and turn to God</a:t>
            </a:r>
            <a:r>
              <a:rPr lang="en-US" sz="2800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</a:br>
            <a:r>
              <a:rPr lang="en-US" sz="2800" dirty="0" smtClean="0">
                <a:solidFill>
                  <a:srgbClr val="FFFF99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(Acts 3:19)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Confess your faith in Jesus</a:t>
            </a:r>
            <a:r>
              <a:rPr lang="en-US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</a:br>
            <a:r>
              <a:rPr lang="en-US" dirty="0" smtClean="0">
                <a:solidFill>
                  <a:srgbClr val="FFFF99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(Romans 10:9)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Be immersed for the forgiveness of sins</a:t>
            </a:r>
            <a:r>
              <a:rPr lang="en-US" sz="2800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</a:br>
            <a:r>
              <a:rPr lang="en-US" sz="2800" dirty="0" smtClean="0">
                <a:solidFill>
                  <a:srgbClr val="FFFF99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(Acts 2:38)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Faithfully put Christ first in all things</a:t>
            </a:r>
            <a:r>
              <a:rPr lang="en-US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</a:br>
            <a:r>
              <a:rPr lang="en-US" dirty="0" smtClean="0">
                <a:solidFill>
                  <a:srgbClr val="FFFF99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(Col. 1:18)</a:t>
            </a:r>
            <a:endParaRPr lang="en-US" sz="2800" dirty="0" smtClean="0">
              <a:solidFill>
                <a:srgbClr val="FFFF99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6728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685</TotalTime>
  <Words>108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17</cp:revision>
  <dcterms:created xsi:type="dcterms:W3CDTF">2017-08-18T14:57:51Z</dcterms:created>
  <dcterms:modified xsi:type="dcterms:W3CDTF">2017-08-21T15:38:05Z</dcterms:modified>
</cp:coreProperties>
</file>