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422" r:id="rId3"/>
    <p:sldId id="427" r:id="rId4"/>
    <p:sldId id="441" r:id="rId5"/>
    <p:sldId id="446" r:id="rId6"/>
    <p:sldId id="460" r:id="rId7"/>
    <p:sldId id="430" r:id="rId8"/>
    <p:sldId id="465" r:id="rId9"/>
    <p:sldId id="334"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660"/>
  </p:normalViewPr>
  <p:slideViewPr>
    <p:cSldViewPr snapToGrid="0">
      <p:cViewPr varScale="1">
        <p:scale>
          <a:sx n="106" d="100"/>
          <a:sy n="106" d="100"/>
        </p:scale>
        <p:origin x="1896" y="114"/>
      </p:cViewPr>
      <p:guideLst/>
    </p:cSldViewPr>
  </p:slid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27088CC-3600-4169-8146-0F2ABCC828CE}" type="datetimeFigureOut">
              <a:rPr lang="en-US" smtClean="0"/>
              <a:t>7/10/2017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3052129-3468-4436-ABBC-514DD25AF8EF}" type="datetimeFigureOut">
              <a:rPr lang="en-US" smtClean="0"/>
              <a:t>7/10/2017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0E01CDB-DDC0-490D-959A-E6A548D12D3F}" type="slidenum">
              <a:rPr lang="en-US" smtClean="0"/>
              <a:t>‹#›</a:t>
            </a:fld>
            <a:endParaRPr lang="en-US"/>
          </a:p>
        </p:txBody>
      </p:sp>
    </p:spTree>
    <p:extLst>
      <p:ext uri="{BB962C8B-B14F-4D97-AF65-F5344CB8AC3E}">
        <p14:creationId xmlns:p14="http://schemas.microsoft.com/office/powerpoint/2010/main" val="7791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17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8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7/10/2017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 Peter 3:1-6</a:t>
            </a:r>
            <a:endParaRPr lang="en-US" dirty="0"/>
          </a:p>
        </p:txBody>
      </p:sp>
      <p:sp>
        <p:nvSpPr>
          <p:cNvPr id="4" name="Title 3"/>
          <p:cNvSpPr>
            <a:spLocks noGrp="1"/>
          </p:cNvSpPr>
          <p:nvPr>
            <p:ph type="ctrTitle"/>
          </p:nvPr>
        </p:nvSpPr>
        <p:spPr/>
        <p:txBody>
          <a:bodyPr/>
          <a:lstStyle/>
          <a:p>
            <a:r>
              <a:rPr lang="en-US" dirty="0" smtClean="0"/>
              <a:t>The Most Beautiful Woman at PBL</a:t>
            </a:r>
            <a:endParaRPr lang="en-US" dirty="0"/>
          </a:p>
        </p:txBody>
      </p:sp>
    </p:spTree>
    <p:extLst>
      <p:ext uri="{BB962C8B-B14F-4D97-AF65-F5344CB8AC3E}">
        <p14:creationId xmlns:p14="http://schemas.microsoft.com/office/powerpoint/2010/main" val="29195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What Makes a Woman Beautiful?                                        </a:t>
            </a:r>
            <a:endParaRPr lang="en-US" sz="3200" dirty="0"/>
          </a:p>
        </p:txBody>
      </p:sp>
      <p:sp>
        <p:nvSpPr>
          <p:cNvPr id="3" name="Content Placeholder 2"/>
          <p:cNvSpPr>
            <a:spLocks noGrp="1"/>
          </p:cNvSpPr>
          <p:nvPr>
            <p:ph idx="1"/>
          </p:nvPr>
        </p:nvSpPr>
        <p:spPr>
          <a:xfrm>
            <a:off x="85901" y="635462"/>
            <a:ext cx="8966200" cy="5694218"/>
          </a:xfrm>
        </p:spPr>
        <p:txBody>
          <a:bodyPr>
            <a:noAutofit/>
          </a:bodyPr>
          <a:lstStyle/>
          <a:p>
            <a:pPr marL="0" indent="0" algn="just">
              <a:buNone/>
            </a:pPr>
            <a:endParaRPr lang="en-US" sz="2400" dirty="0" smtClean="0"/>
          </a:p>
          <a:p>
            <a:pPr marL="0" indent="0" algn="just">
              <a:buNone/>
            </a:pPr>
            <a:r>
              <a:rPr lang="en-US" sz="2400" dirty="0" smtClean="0"/>
              <a:t>  </a:t>
            </a:r>
            <a:r>
              <a:rPr lang="en-US" sz="2400" dirty="0"/>
              <a:t>Facial symmetry has been shown to be considered attractive in women, and men have been found to prefer full lips, high forehead, broad face, small chin, small nose, short and narrow jaw, high cheekbones, clear and smooth skin, and wide-set eyes</a:t>
            </a:r>
            <a:r>
              <a:rPr lang="en-US" sz="2400" dirty="0" smtClean="0"/>
              <a:t>.</a:t>
            </a:r>
            <a:endParaRPr lang="en-US" sz="1400" dirty="0" smtClean="0"/>
          </a:p>
        </p:txBody>
      </p:sp>
    </p:spTree>
    <p:extLst>
      <p:ext uri="{BB962C8B-B14F-4D97-AF65-F5344CB8AC3E}">
        <p14:creationId xmlns:p14="http://schemas.microsoft.com/office/powerpoint/2010/main" val="398208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The Most Beautiful Woman at This Church                                        </a:t>
            </a:r>
            <a:endParaRPr lang="en-US" sz="3200" dirty="0"/>
          </a:p>
        </p:txBody>
      </p:sp>
      <p:sp>
        <p:nvSpPr>
          <p:cNvPr id="3" name="Content Placeholder 2"/>
          <p:cNvSpPr>
            <a:spLocks noGrp="1"/>
          </p:cNvSpPr>
          <p:nvPr>
            <p:ph idx="1"/>
          </p:nvPr>
        </p:nvSpPr>
        <p:spPr>
          <a:xfrm>
            <a:off x="44796" y="487982"/>
            <a:ext cx="8966200" cy="5694218"/>
          </a:xfrm>
        </p:spPr>
        <p:txBody>
          <a:bodyPr>
            <a:noAutofit/>
          </a:bodyPr>
          <a:lstStyle/>
          <a:p>
            <a:pPr marL="0" indent="0" algn="just">
              <a:buNone/>
            </a:pPr>
            <a:endParaRPr lang="en-US" sz="400" dirty="0"/>
          </a:p>
          <a:p>
            <a:pPr algn="just"/>
            <a:r>
              <a:rPr lang="en-US" sz="2200" dirty="0" smtClean="0"/>
              <a:t>1  </a:t>
            </a:r>
            <a:r>
              <a:rPr lang="en-US" sz="2200" dirty="0"/>
              <a:t>Wives, likewise, be submissive to your own husbands, that even if some do not obey the word, they, without a word, may be won by the conduct of their wives,</a:t>
            </a:r>
          </a:p>
          <a:p>
            <a:pPr algn="just"/>
            <a:r>
              <a:rPr lang="en-US" sz="2200" dirty="0" smtClean="0"/>
              <a:t>2  </a:t>
            </a:r>
            <a:r>
              <a:rPr lang="en-US" sz="2200" dirty="0"/>
              <a:t>when they observe your chaste conduct accompanied by fear.</a:t>
            </a:r>
          </a:p>
          <a:p>
            <a:pPr algn="just"/>
            <a:r>
              <a:rPr lang="en-US" sz="2200" dirty="0" smtClean="0"/>
              <a:t>3  </a:t>
            </a:r>
            <a:r>
              <a:rPr lang="en-US" sz="2200" dirty="0"/>
              <a:t>Do not let your adornment be merely outward—arranging the hair, wearing gold, or putting on fine apparel—</a:t>
            </a:r>
          </a:p>
          <a:p>
            <a:pPr algn="just"/>
            <a:r>
              <a:rPr lang="en-US" sz="2200" dirty="0" smtClean="0"/>
              <a:t>4  </a:t>
            </a:r>
            <a:r>
              <a:rPr lang="en-US" sz="2200" dirty="0"/>
              <a:t>rather let it be the hidden person of the heart, with the incorruptible beauty of a gentle and quiet spirit, which is very precious in the sight of God.</a:t>
            </a:r>
          </a:p>
          <a:p>
            <a:pPr algn="just"/>
            <a:r>
              <a:rPr lang="en-US" sz="2200" dirty="0" smtClean="0"/>
              <a:t>5  </a:t>
            </a:r>
            <a:r>
              <a:rPr lang="en-US" sz="2200" dirty="0"/>
              <a:t>For in this manner, in former times, the holy women who trusted in God also adorned themselves, being submissive to their own husbands,</a:t>
            </a:r>
          </a:p>
          <a:p>
            <a:pPr algn="just"/>
            <a:r>
              <a:rPr lang="en-US" sz="2200" dirty="0" smtClean="0"/>
              <a:t>6  </a:t>
            </a:r>
            <a:r>
              <a:rPr lang="en-US" sz="2200" dirty="0"/>
              <a:t>as Sarah obeyed Abraham, calling him lord, whose daughters you are if you do good and are not afraid with any </a:t>
            </a:r>
            <a:r>
              <a:rPr lang="en-US" sz="2200" dirty="0" smtClean="0"/>
              <a:t>terror.</a:t>
            </a:r>
            <a:r>
              <a:rPr lang="en-US" sz="2400" dirty="0" smtClean="0"/>
              <a:t> </a:t>
            </a:r>
            <a:r>
              <a:rPr lang="en-US" sz="2400" dirty="0"/>
              <a:t>				</a:t>
            </a:r>
            <a:r>
              <a:rPr lang="en-US" sz="2400" dirty="0" smtClean="0"/>
              <a:t>					1 </a:t>
            </a:r>
            <a:r>
              <a:rPr lang="en-US" sz="2400" dirty="0"/>
              <a:t>Peter </a:t>
            </a:r>
            <a:r>
              <a:rPr lang="en-US" sz="2400" dirty="0" smtClean="0"/>
              <a:t>3:1-6</a:t>
            </a:r>
          </a:p>
        </p:txBody>
      </p:sp>
    </p:spTree>
    <p:extLst>
      <p:ext uri="{BB962C8B-B14F-4D97-AF65-F5344CB8AC3E}">
        <p14:creationId xmlns:p14="http://schemas.microsoft.com/office/powerpoint/2010/main" val="690760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The Most Beautiful Woman at This Church                                        </a:t>
            </a:r>
            <a:endParaRPr lang="en-US" sz="3200" dirty="0"/>
          </a:p>
        </p:txBody>
      </p:sp>
      <p:sp>
        <p:nvSpPr>
          <p:cNvPr id="3" name="Content Placeholder 2"/>
          <p:cNvSpPr>
            <a:spLocks noGrp="1"/>
          </p:cNvSpPr>
          <p:nvPr>
            <p:ph idx="1"/>
          </p:nvPr>
        </p:nvSpPr>
        <p:spPr>
          <a:xfrm>
            <a:off x="44796" y="487982"/>
            <a:ext cx="8966200" cy="5694218"/>
          </a:xfrm>
        </p:spPr>
        <p:txBody>
          <a:bodyPr>
            <a:noAutofit/>
          </a:bodyPr>
          <a:lstStyle/>
          <a:p>
            <a:pPr marL="0" indent="0" algn="just">
              <a:buNone/>
            </a:pPr>
            <a:endParaRPr lang="en-US" sz="400" dirty="0"/>
          </a:p>
          <a:p>
            <a:pPr algn="just"/>
            <a:r>
              <a:rPr lang="en-US" sz="2200" dirty="0" smtClean="0"/>
              <a:t>1  </a:t>
            </a:r>
            <a:r>
              <a:rPr lang="en-US" sz="2200" dirty="0"/>
              <a:t>Wives, likewise, be submissive to your own husbands, that even if some do not obey the word, they, without a word, may be won by the conduct of their wives</a:t>
            </a:r>
            <a:r>
              <a:rPr lang="en-US" sz="2200" dirty="0" smtClean="0"/>
              <a:t>,</a:t>
            </a:r>
          </a:p>
          <a:p>
            <a:pPr algn="just"/>
            <a:r>
              <a:rPr lang="en-US" sz="2200" dirty="0"/>
              <a:t>2  when they observe your chaste conduct accompanied by fear</a:t>
            </a:r>
            <a:r>
              <a:rPr lang="en-US" sz="2200" dirty="0" smtClean="0"/>
              <a:t>.</a:t>
            </a:r>
          </a:p>
          <a:p>
            <a:pPr lvl="1" algn="just"/>
            <a:r>
              <a:rPr lang="en-US" sz="1800" dirty="0" smtClean="0"/>
              <a:t>Likewise-This section of 1 Peter discusses submission of citizens, slaves, wives, husband</a:t>
            </a:r>
          </a:p>
          <a:p>
            <a:pPr lvl="1" algn="just"/>
            <a:r>
              <a:rPr lang="en-US" sz="1800" dirty="0" smtClean="0"/>
              <a:t>Wives- Includes all wives (special instruction given to ones with non-Christian husbands</a:t>
            </a:r>
          </a:p>
          <a:p>
            <a:pPr lvl="1" algn="just"/>
            <a:r>
              <a:rPr lang="en-US" sz="1800" dirty="0" smtClean="0"/>
              <a:t>Special instruction to those with non-Christians husbands</a:t>
            </a:r>
          </a:p>
          <a:p>
            <a:pPr lvl="2" algn="just"/>
            <a:r>
              <a:rPr lang="en-US" sz="1800" dirty="0" smtClean="0"/>
              <a:t>Same instruction Paul gives in 1 Corinthians 7</a:t>
            </a:r>
          </a:p>
          <a:p>
            <a:pPr lvl="2" algn="just"/>
            <a:r>
              <a:rPr lang="en-US" sz="1800" dirty="0" smtClean="0"/>
              <a:t>With a word-no badgering, nagging; he may be won without a word</a:t>
            </a:r>
          </a:p>
          <a:p>
            <a:pPr lvl="2" algn="just"/>
            <a:r>
              <a:rPr lang="en-US" sz="1800" dirty="0" smtClean="0"/>
              <a:t>Evidenced by submissive spirit</a:t>
            </a:r>
          </a:p>
          <a:p>
            <a:pPr lvl="2" algn="just"/>
            <a:r>
              <a:rPr lang="en-US" sz="1800" dirty="0" smtClean="0"/>
              <a:t>He may be won by seeing your life </a:t>
            </a:r>
            <a:r>
              <a:rPr lang="en-US" dirty="0" smtClean="0"/>
              <a:t>of purity and reverence</a:t>
            </a:r>
            <a:endParaRPr lang="en-US" sz="2400" dirty="0" smtClean="0"/>
          </a:p>
        </p:txBody>
      </p:sp>
    </p:spTree>
    <p:extLst>
      <p:ext uri="{BB962C8B-B14F-4D97-AF65-F5344CB8AC3E}">
        <p14:creationId xmlns:p14="http://schemas.microsoft.com/office/powerpoint/2010/main" val="182305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The Most Beautiful Woman at This Church                                        </a:t>
            </a:r>
            <a:endParaRPr lang="en-US" sz="3200" dirty="0"/>
          </a:p>
        </p:txBody>
      </p:sp>
      <p:sp>
        <p:nvSpPr>
          <p:cNvPr id="3" name="Content Placeholder 2"/>
          <p:cNvSpPr>
            <a:spLocks noGrp="1"/>
          </p:cNvSpPr>
          <p:nvPr>
            <p:ph idx="1"/>
          </p:nvPr>
        </p:nvSpPr>
        <p:spPr>
          <a:xfrm>
            <a:off x="44796" y="487981"/>
            <a:ext cx="8966200" cy="6537851"/>
          </a:xfrm>
          <a:ln>
            <a:noFill/>
          </a:ln>
        </p:spPr>
        <p:txBody>
          <a:bodyPr>
            <a:noAutofit/>
          </a:bodyPr>
          <a:lstStyle/>
          <a:p>
            <a:pPr marL="0" indent="0" algn="just">
              <a:buNone/>
            </a:pPr>
            <a:endParaRPr lang="en-US" sz="400" dirty="0"/>
          </a:p>
          <a:p>
            <a:pPr algn="just"/>
            <a:r>
              <a:rPr lang="en-US" sz="2200" dirty="0" smtClean="0"/>
              <a:t>1  </a:t>
            </a:r>
            <a:r>
              <a:rPr lang="en-US" sz="2200" dirty="0"/>
              <a:t>Wives, likewise, be submissive to your own husbands, that even if some do not obey the word, they, without a word, may be won by the conduct of their wives</a:t>
            </a:r>
            <a:r>
              <a:rPr lang="en-US" sz="2200" dirty="0" smtClean="0"/>
              <a:t>,</a:t>
            </a:r>
          </a:p>
          <a:p>
            <a:pPr algn="just"/>
            <a:r>
              <a:rPr lang="en-US" sz="2200" dirty="0"/>
              <a:t>2  when they observe your chaste conduct accompanied by fear</a:t>
            </a:r>
            <a:r>
              <a:rPr lang="en-US" sz="2200" dirty="0" smtClean="0"/>
              <a:t>.</a:t>
            </a:r>
            <a:endParaRPr lang="en-US" sz="1800" dirty="0" smtClean="0"/>
          </a:p>
          <a:p>
            <a:pPr algn="just"/>
            <a:r>
              <a:rPr lang="en-US" sz="2200" dirty="0" smtClean="0"/>
              <a:t>3  </a:t>
            </a:r>
            <a:r>
              <a:rPr lang="en-US" sz="2200" dirty="0"/>
              <a:t>Do not let your adornment be merely outward—arranging the hair, wearing gold, or putting on fine apparel</a:t>
            </a:r>
            <a:r>
              <a:rPr lang="en-US" sz="2200" dirty="0" smtClean="0"/>
              <a:t>—</a:t>
            </a:r>
          </a:p>
        </p:txBody>
      </p:sp>
      <p:sp>
        <p:nvSpPr>
          <p:cNvPr id="4" name="TextBox 3"/>
          <p:cNvSpPr txBox="1"/>
          <p:nvPr/>
        </p:nvSpPr>
        <p:spPr>
          <a:xfrm>
            <a:off x="1056662" y="3617865"/>
            <a:ext cx="2965797" cy="3108543"/>
          </a:xfrm>
          <a:prstGeom prst="rect">
            <a:avLst/>
          </a:prstGeom>
          <a:solidFill>
            <a:schemeClr val="bg1"/>
          </a:solidFill>
          <a:ln>
            <a:solidFill>
              <a:srgbClr val="990000"/>
            </a:solidFill>
          </a:ln>
        </p:spPr>
        <p:txBody>
          <a:bodyPr wrap="square" rtlCol="0">
            <a:spAutoFit/>
          </a:bodyPr>
          <a:lstStyle/>
          <a:p>
            <a:pPr algn="ctr"/>
            <a:r>
              <a:rPr lang="en-US" sz="2000" b="1" i="1" kern="1200" dirty="0" smtClean="0">
                <a:solidFill>
                  <a:schemeClr val="tx1"/>
                </a:solidFill>
                <a:latin typeface="+mn-lt"/>
                <a:ea typeface="+mn-ea"/>
                <a:cs typeface="+mn-cs"/>
              </a:rPr>
              <a:t>Merely Outward Beauty</a:t>
            </a:r>
          </a:p>
          <a:p>
            <a:r>
              <a:rPr lang="en-US" sz="1700" b="1" dirty="0" smtClean="0"/>
              <a:t>In the sight of men</a:t>
            </a:r>
          </a:p>
          <a:p>
            <a:r>
              <a:rPr lang="en-US" sz="1700" b="1" dirty="0" smtClean="0"/>
              <a:t>Arranging of hair</a:t>
            </a:r>
          </a:p>
          <a:p>
            <a:r>
              <a:rPr lang="en-US" sz="1700" b="1" kern="1200" dirty="0" smtClean="0">
                <a:solidFill>
                  <a:schemeClr val="tx1"/>
                </a:solidFill>
              </a:rPr>
              <a:t>Wearing gold</a:t>
            </a:r>
          </a:p>
          <a:p>
            <a:r>
              <a:rPr lang="en-US" sz="1700" b="1" dirty="0" smtClean="0"/>
              <a:t>Putting on fine apparel</a:t>
            </a:r>
          </a:p>
          <a:p>
            <a:endParaRPr lang="en-US" sz="1800" b="1" kern="1200" dirty="0">
              <a:solidFill>
                <a:schemeClr val="tx1"/>
              </a:solidFill>
              <a:latin typeface="+mn-lt"/>
              <a:ea typeface="+mn-ea"/>
              <a:cs typeface="+mn-cs"/>
            </a:endParaRPr>
          </a:p>
          <a:p>
            <a:endParaRPr lang="en-US" b="1" dirty="0" smtClean="0"/>
          </a:p>
          <a:p>
            <a:endParaRPr lang="en-US" sz="1800" b="1" kern="1200" dirty="0">
              <a:solidFill>
                <a:schemeClr val="tx1"/>
              </a:solidFill>
              <a:latin typeface="+mn-lt"/>
              <a:ea typeface="+mn-ea"/>
              <a:cs typeface="+mn-cs"/>
            </a:endParaRPr>
          </a:p>
          <a:p>
            <a:endParaRPr lang="en-US" b="1" i="1" dirty="0" smtClean="0"/>
          </a:p>
          <a:p>
            <a:endParaRPr lang="en-US" sz="1800" b="1" i="1" kern="1200" dirty="0">
              <a:solidFill>
                <a:schemeClr val="tx1"/>
              </a:solidFill>
              <a:latin typeface="+mn-lt"/>
              <a:ea typeface="+mn-ea"/>
              <a:cs typeface="+mn-cs"/>
            </a:endParaRPr>
          </a:p>
          <a:p>
            <a:endParaRPr lang="en-US" sz="1800" b="1" kern="1200" dirty="0" smtClean="0">
              <a:solidFill>
                <a:schemeClr val="tx1"/>
              </a:solidFill>
              <a:latin typeface="+mn-lt"/>
              <a:ea typeface="+mn-ea"/>
              <a:cs typeface="+mn-cs"/>
            </a:endParaRPr>
          </a:p>
        </p:txBody>
      </p:sp>
    </p:spTree>
    <p:extLst>
      <p:ext uri="{BB962C8B-B14F-4D97-AF65-F5344CB8AC3E}">
        <p14:creationId xmlns:p14="http://schemas.microsoft.com/office/powerpoint/2010/main" val="1244637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a:ln>
            <a:noFill/>
          </a:ln>
        </p:spPr>
        <p:txBody>
          <a:bodyPr>
            <a:normAutofit/>
          </a:bodyPr>
          <a:lstStyle/>
          <a:p>
            <a:pPr>
              <a:lnSpc>
                <a:spcPct val="100000"/>
              </a:lnSpc>
            </a:pPr>
            <a:r>
              <a:rPr lang="en-US" sz="3200" dirty="0" smtClean="0"/>
              <a:t>The Most Beautiful Woman at This Church                                        </a:t>
            </a:r>
            <a:endParaRPr lang="en-US" sz="3200" dirty="0"/>
          </a:p>
        </p:txBody>
      </p:sp>
      <p:sp>
        <p:nvSpPr>
          <p:cNvPr id="3" name="Content Placeholder 2"/>
          <p:cNvSpPr>
            <a:spLocks noGrp="1"/>
          </p:cNvSpPr>
          <p:nvPr>
            <p:ph idx="1"/>
          </p:nvPr>
        </p:nvSpPr>
        <p:spPr>
          <a:xfrm>
            <a:off x="44796" y="487981"/>
            <a:ext cx="8966200" cy="6537851"/>
          </a:xfrm>
          <a:ln>
            <a:noFill/>
          </a:ln>
        </p:spPr>
        <p:txBody>
          <a:bodyPr>
            <a:noAutofit/>
          </a:bodyPr>
          <a:lstStyle/>
          <a:p>
            <a:pPr marL="0" indent="0" algn="just">
              <a:buNone/>
            </a:pPr>
            <a:endParaRPr lang="en-US" sz="400" dirty="0"/>
          </a:p>
          <a:p>
            <a:pPr algn="just"/>
            <a:r>
              <a:rPr lang="en-US" sz="2200" dirty="0" smtClean="0"/>
              <a:t>1  </a:t>
            </a:r>
            <a:r>
              <a:rPr lang="en-US" sz="2200" dirty="0"/>
              <a:t>Wives, likewise, be submissive to your own husbands, that even if some do not obey the word, they, without a word, may be won by the conduct of their wives</a:t>
            </a:r>
            <a:r>
              <a:rPr lang="en-US" sz="2200" dirty="0" smtClean="0"/>
              <a:t>,</a:t>
            </a:r>
          </a:p>
          <a:p>
            <a:pPr algn="just"/>
            <a:r>
              <a:rPr lang="en-US" sz="2200" dirty="0"/>
              <a:t>2  when they observe your chaste conduct accompanied by fear</a:t>
            </a:r>
            <a:r>
              <a:rPr lang="en-US" sz="2200" dirty="0" smtClean="0"/>
              <a:t>.</a:t>
            </a:r>
            <a:endParaRPr lang="en-US" sz="1800" dirty="0" smtClean="0"/>
          </a:p>
          <a:p>
            <a:pPr algn="just"/>
            <a:r>
              <a:rPr lang="en-US" sz="2200" dirty="0" smtClean="0"/>
              <a:t>3  </a:t>
            </a:r>
            <a:r>
              <a:rPr lang="en-US" sz="2200" dirty="0"/>
              <a:t>Do not let your adornment be merely outward—arranging the hair, wearing gold, or putting on fine apparel</a:t>
            </a:r>
            <a:r>
              <a:rPr lang="en-US" sz="2200" dirty="0" smtClean="0"/>
              <a:t>—</a:t>
            </a:r>
          </a:p>
          <a:p>
            <a:pPr algn="just"/>
            <a:r>
              <a:rPr lang="en-US" sz="2200" dirty="0" smtClean="0"/>
              <a:t>4  </a:t>
            </a:r>
            <a:r>
              <a:rPr lang="en-US" sz="2200" dirty="0"/>
              <a:t>rather let it be the hidden person of the heart, with the incorruptible beauty of a gentle and quiet spirit, which is very precious in the sight of </a:t>
            </a:r>
            <a:r>
              <a:rPr lang="en-US" sz="2200" dirty="0" smtClean="0"/>
              <a:t>God.</a:t>
            </a:r>
            <a:endParaRPr lang="en-US" sz="2400" dirty="0" smtClean="0"/>
          </a:p>
        </p:txBody>
      </p:sp>
      <p:sp>
        <p:nvSpPr>
          <p:cNvPr id="4" name="TextBox 3"/>
          <p:cNvSpPr txBox="1"/>
          <p:nvPr/>
        </p:nvSpPr>
        <p:spPr>
          <a:xfrm>
            <a:off x="1056662" y="3617865"/>
            <a:ext cx="2965797" cy="3108543"/>
          </a:xfrm>
          <a:prstGeom prst="rect">
            <a:avLst/>
          </a:prstGeom>
          <a:solidFill>
            <a:schemeClr val="bg1"/>
          </a:solidFill>
          <a:ln>
            <a:solidFill>
              <a:srgbClr val="990000"/>
            </a:solidFill>
          </a:ln>
        </p:spPr>
        <p:txBody>
          <a:bodyPr wrap="square" rtlCol="0">
            <a:spAutoFit/>
          </a:bodyPr>
          <a:lstStyle/>
          <a:p>
            <a:pPr algn="ctr"/>
            <a:r>
              <a:rPr lang="en-US" sz="2000" b="1" i="1" kern="1200" dirty="0" smtClean="0">
                <a:solidFill>
                  <a:schemeClr val="tx1"/>
                </a:solidFill>
                <a:latin typeface="+mn-lt"/>
                <a:ea typeface="+mn-ea"/>
                <a:cs typeface="+mn-cs"/>
              </a:rPr>
              <a:t>Merely Outward Beauty</a:t>
            </a:r>
          </a:p>
          <a:p>
            <a:r>
              <a:rPr lang="en-US" sz="1700" b="1" dirty="0" smtClean="0"/>
              <a:t>In the sight of men</a:t>
            </a:r>
          </a:p>
          <a:p>
            <a:r>
              <a:rPr lang="en-US" sz="1700" b="1" dirty="0" smtClean="0"/>
              <a:t>Arranging of hair</a:t>
            </a:r>
          </a:p>
          <a:p>
            <a:r>
              <a:rPr lang="en-US" sz="1700" b="1" kern="1200" dirty="0" smtClean="0">
                <a:solidFill>
                  <a:schemeClr val="tx1"/>
                </a:solidFill>
              </a:rPr>
              <a:t>Wearing gold</a:t>
            </a:r>
          </a:p>
          <a:p>
            <a:r>
              <a:rPr lang="en-US" sz="1700" b="1" dirty="0" smtClean="0"/>
              <a:t>Putting on fine apparel</a:t>
            </a:r>
          </a:p>
          <a:p>
            <a:endParaRPr lang="en-US" sz="1800" b="1" kern="1200" dirty="0">
              <a:solidFill>
                <a:schemeClr val="tx1"/>
              </a:solidFill>
              <a:latin typeface="+mn-lt"/>
              <a:ea typeface="+mn-ea"/>
              <a:cs typeface="+mn-cs"/>
            </a:endParaRPr>
          </a:p>
          <a:p>
            <a:endParaRPr lang="en-US" b="1" dirty="0" smtClean="0"/>
          </a:p>
          <a:p>
            <a:endParaRPr lang="en-US" sz="1800" b="1" kern="1200" dirty="0">
              <a:solidFill>
                <a:schemeClr val="tx1"/>
              </a:solidFill>
              <a:latin typeface="+mn-lt"/>
              <a:ea typeface="+mn-ea"/>
              <a:cs typeface="+mn-cs"/>
            </a:endParaRPr>
          </a:p>
          <a:p>
            <a:endParaRPr lang="en-US" b="1" i="1" dirty="0" smtClean="0"/>
          </a:p>
          <a:p>
            <a:endParaRPr lang="en-US" sz="1800" b="1" i="1" kern="1200" dirty="0">
              <a:solidFill>
                <a:schemeClr val="tx1"/>
              </a:solidFill>
              <a:latin typeface="+mn-lt"/>
              <a:ea typeface="+mn-ea"/>
              <a:cs typeface="+mn-cs"/>
            </a:endParaRPr>
          </a:p>
          <a:p>
            <a:endParaRPr lang="en-US" sz="1800" b="1" kern="1200" dirty="0" smtClean="0">
              <a:solidFill>
                <a:schemeClr val="tx1"/>
              </a:solidFill>
              <a:latin typeface="+mn-lt"/>
              <a:ea typeface="+mn-ea"/>
              <a:cs typeface="+mn-cs"/>
            </a:endParaRPr>
          </a:p>
        </p:txBody>
      </p:sp>
      <p:sp>
        <p:nvSpPr>
          <p:cNvPr id="5" name="TextBox 4"/>
          <p:cNvSpPr txBox="1"/>
          <p:nvPr/>
        </p:nvSpPr>
        <p:spPr>
          <a:xfrm>
            <a:off x="5061331" y="3529313"/>
            <a:ext cx="3125166" cy="3277820"/>
          </a:xfrm>
          <a:prstGeom prst="rect">
            <a:avLst/>
          </a:prstGeom>
          <a:solidFill>
            <a:schemeClr val="bg1"/>
          </a:solidFill>
          <a:ln>
            <a:solidFill>
              <a:srgbClr val="990000"/>
            </a:solidFill>
          </a:ln>
        </p:spPr>
        <p:txBody>
          <a:bodyPr wrap="square" rtlCol="0">
            <a:spAutoFit/>
          </a:bodyPr>
          <a:lstStyle/>
          <a:p>
            <a:pPr algn="ctr"/>
            <a:r>
              <a:rPr lang="en-US" sz="2000" b="1" i="1" kern="1200" dirty="0" smtClean="0">
                <a:solidFill>
                  <a:schemeClr val="tx1"/>
                </a:solidFill>
              </a:rPr>
              <a:t>Inward &amp; Outward Beauty</a:t>
            </a:r>
          </a:p>
          <a:p>
            <a:r>
              <a:rPr lang="en-US" sz="1700" b="1" kern="1200" dirty="0" smtClean="0">
                <a:solidFill>
                  <a:schemeClr val="tx1"/>
                </a:solidFill>
              </a:rPr>
              <a:t>In the sight of God</a:t>
            </a:r>
          </a:p>
          <a:p>
            <a:r>
              <a:rPr lang="en-US" sz="1700" b="1" kern="1200" dirty="0" smtClean="0">
                <a:solidFill>
                  <a:schemeClr val="tx1"/>
                </a:solidFill>
              </a:rPr>
              <a:t>Submissive, pure &amp; reverent</a:t>
            </a:r>
          </a:p>
          <a:p>
            <a:r>
              <a:rPr lang="en-US" sz="1700" b="1" dirty="0" smtClean="0"/>
              <a:t>Precious in His sight</a:t>
            </a:r>
          </a:p>
          <a:p>
            <a:r>
              <a:rPr lang="en-US" sz="1700" b="1" kern="1200" dirty="0" smtClean="0">
                <a:solidFill>
                  <a:schemeClr val="tx1"/>
                </a:solidFill>
              </a:rPr>
              <a:t>Very precious in His sight</a:t>
            </a:r>
          </a:p>
          <a:p>
            <a:r>
              <a:rPr lang="en-US" sz="1700" b="1" dirty="0" smtClean="0"/>
              <a:t>Hidden, no immediately seen</a:t>
            </a:r>
          </a:p>
          <a:p>
            <a:r>
              <a:rPr lang="en-US" sz="1700" b="1" kern="1200" dirty="0" smtClean="0">
                <a:solidFill>
                  <a:schemeClr val="tx1"/>
                </a:solidFill>
              </a:rPr>
              <a:t>Involves the heart</a:t>
            </a:r>
          </a:p>
          <a:p>
            <a:r>
              <a:rPr lang="en-US" sz="1700" b="1" dirty="0" smtClean="0"/>
              <a:t>Incorruptible</a:t>
            </a:r>
          </a:p>
          <a:p>
            <a:r>
              <a:rPr lang="en-US" sz="1700" b="1" kern="1200" dirty="0" smtClean="0">
                <a:solidFill>
                  <a:schemeClr val="tx1"/>
                </a:solidFill>
              </a:rPr>
              <a:t>It is beauty</a:t>
            </a:r>
          </a:p>
          <a:p>
            <a:r>
              <a:rPr lang="en-US" sz="1700" b="1" kern="1200" dirty="0" smtClean="0">
                <a:solidFill>
                  <a:schemeClr val="tx1"/>
                </a:solidFill>
              </a:rPr>
              <a:t>Gentle spirit</a:t>
            </a:r>
          </a:p>
          <a:p>
            <a:r>
              <a:rPr lang="en-US" sz="1700" b="1" dirty="0" smtClean="0"/>
              <a:t>Quiet spirit</a:t>
            </a:r>
          </a:p>
          <a:p>
            <a:r>
              <a:rPr lang="en-US" sz="1700" b="1" dirty="0" smtClean="0"/>
              <a:t>Like Sarah &amp; O.T. women</a:t>
            </a:r>
            <a:endParaRPr lang="en-US" sz="1700" b="1" i="1" kern="1200" dirty="0">
              <a:solidFill>
                <a:schemeClr val="tx1"/>
              </a:solidFill>
            </a:endParaRPr>
          </a:p>
        </p:txBody>
      </p:sp>
    </p:spTree>
    <p:extLst>
      <p:ext uri="{BB962C8B-B14F-4D97-AF65-F5344CB8AC3E}">
        <p14:creationId xmlns:p14="http://schemas.microsoft.com/office/powerpoint/2010/main" val="1802375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The Most Beautiful Woman at This Church                                        </a:t>
            </a:r>
            <a:endParaRPr lang="en-US" sz="3200" dirty="0"/>
          </a:p>
        </p:txBody>
      </p:sp>
      <p:sp>
        <p:nvSpPr>
          <p:cNvPr id="3" name="Content Placeholder 2"/>
          <p:cNvSpPr>
            <a:spLocks noGrp="1"/>
          </p:cNvSpPr>
          <p:nvPr>
            <p:ph idx="1"/>
          </p:nvPr>
        </p:nvSpPr>
        <p:spPr>
          <a:xfrm>
            <a:off x="44796" y="487982"/>
            <a:ext cx="8966200" cy="5694218"/>
          </a:xfrm>
        </p:spPr>
        <p:txBody>
          <a:bodyPr>
            <a:noAutofit/>
          </a:bodyPr>
          <a:lstStyle/>
          <a:p>
            <a:pPr marL="0" indent="0" algn="just">
              <a:buNone/>
            </a:pPr>
            <a:endParaRPr lang="en-US" sz="400" dirty="0"/>
          </a:p>
          <a:p>
            <a:pPr algn="just"/>
            <a:r>
              <a:rPr lang="en-US" sz="2200" dirty="0" smtClean="0"/>
              <a:t>1  </a:t>
            </a:r>
            <a:r>
              <a:rPr lang="en-US" sz="2200" dirty="0"/>
              <a:t>Wives, likewise, be submissive to your own husbands, that even if some do not obey the word, they, without a word, may be won by the conduct of their wives,</a:t>
            </a:r>
          </a:p>
          <a:p>
            <a:pPr algn="just"/>
            <a:r>
              <a:rPr lang="en-US" sz="2200" dirty="0" smtClean="0"/>
              <a:t>2  </a:t>
            </a:r>
            <a:r>
              <a:rPr lang="en-US" sz="2200" dirty="0"/>
              <a:t>when they observe your chaste conduct accompanied by fear.</a:t>
            </a:r>
          </a:p>
          <a:p>
            <a:pPr algn="just"/>
            <a:r>
              <a:rPr lang="en-US" sz="2200" dirty="0" smtClean="0"/>
              <a:t>3  </a:t>
            </a:r>
            <a:r>
              <a:rPr lang="en-US" sz="2200" dirty="0"/>
              <a:t>Do not let your adornment be merely outward—arranging the hair, wearing gold, or putting on fine apparel—</a:t>
            </a:r>
          </a:p>
          <a:p>
            <a:pPr algn="just"/>
            <a:r>
              <a:rPr lang="en-US" sz="2200" dirty="0" smtClean="0"/>
              <a:t>4  </a:t>
            </a:r>
            <a:r>
              <a:rPr lang="en-US" sz="2200" dirty="0"/>
              <a:t>rather let it be the hidden person of the heart, with the incorruptible beauty of a gentle and quiet spirit, which is very precious in the sight of God.</a:t>
            </a:r>
          </a:p>
          <a:p>
            <a:pPr algn="just"/>
            <a:r>
              <a:rPr lang="en-US" sz="2200" dirty="0" smtClean="0"/>
              <a:t>5  </a:t>
            </a:r>
            <a:r>
              <a:rPr lang="en-US" sz="2200" dirty="0"/>
              <a:t>For in this manner, in former times, the holy women who trusted in God also adorned themselves, being submissive to their own husbands,</a:t>
            </a:r>
          </a:p>
          <a:p>
            <a:pPr algn="just"/>
            <a:r>
              <a:rPr lang="en-US" sz="2200" dirty="0" smtClean="0"/>
              <a:t>6  </a:t>
            </a:r>
            <a:r>
              <a:rPr lang="en-US" sz="2200" dirty="0"/>
              <a:t>as Sarah obeyed Abraham, calling him lord, whose daughters you are if you do good and are not afraid with any </a:t>
            </a:r>
            <a:r>
              <a:rPr lang="en-US" sz="2200" dirty="0" smtClean="0"/>
              <a:t>terror.</a:t>
            </a:r>
            <a:r>
              <a:rPr lang="en-US" sz="2400" dirty="0" smtClean="0"/>
              <a:t> </a:t>
            </a:r>
            <a:r>
              <a:rPr lang="en-US" sz="2400" dirty="0"/>
              <a:t>				</a:t>
            </a:r>
            <a:r>
              <a:rPr lang="en-US" sz="2400" dirty="0" smtClean="0"/>
              <a:t>					1 </a:t>
            </a:r>
            <a:r>
              <a:rPr lang="en-US" sz="2400" dirty="0"/>
              <a:t>Peter </a:t>
            </a:r>
            <a:r>
              <a:rPr lang="en-US" sz="2400" dirty="0" smtClean="0"/>
              <a:t>3:1-6</a:t>
            </a:r>
          </a:p>
        </p:txBody>
      </p:sp>
    </p:spTree>
    <p:extLst>
      <p:ext uri="{BB962C8B-B14F-4D97-AF65-F5344CB8AC3E}">
        <p14:creationId xmlns:p14="http://schemas.microsoft.com/office/powerpoint/2010/main" val="208420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nSpc>
                <a:spcPct val="100000"/>
              </a:lnSpc>
            </a:pPr>
            <a:r>
              <a:rPr lang="en-US" sz="3200" dirty="0" smtClean="0"/>
              <a:t>The Most Beautiful Woman at This Church                                        </a:t>
            </a:r>
            <a:endParaRPr lang="en-US" sz="3200" dirty="0"/>
          </a:p>
        </p:txBody>
      </p:sp>
      <p:sp>
        <p:nvSpPr>
          <p:cNvPr id="3" name="Content Placeholder 2"/>
          <p:cNvSpPr>
            <a:spLocks noGrp="1"/>
          </p:cNvSpPr>
          <p:nvPr>
            <p:ph idx="1"/>
          </p:nvPr>
        </p:nvSpPr>
        <p:spPr>
          <a:xfrm>
            <a:off x="44796" y="487982"/>
            <a:ext cx="8966200" cy="5694218"/>
          </a:xfrm>
        </p:spPr>
        <p:txBody>
          <a:bodyPr>
            <a:noAutofit/>
          </a:bodyPr>
          <a:lstStyle/>
          <a:p>
            <a:pPr marL="0" indent="0" algn="just">
              <a:buNone/>
            </a:pPr>
            <a:endParaRPr lang="en-US" sz="400" dirty="0"/>
          </a:p>
          <a:p>
            <a:pPr marL="0" indent="0" algn="ctr">
              <a:buNone/>
            </a:pPr>
            <a:r>
              <a:rPr lang="en-US" sz="2600" i="1" dirty="0" smtClean="0"/>
              <a:t>Some Interesting Questions to Consider</a:t>
            </a:r>
          </a:p>
          <a:p>
            <a:pPr lvl="1" algn="just"/>
            <a:r>
              <a:rPr lang="en-US" sz="2200" dirty="0" smtClean="0"/>
              <a:t>Is it wrong to wear gold and adorn yourself in gold and fine apparel?</a:t>
            </a:r>
          </a:p>
          <a:p>
            <a:pPr lvl="1" algn="just"/>
            <a:r>
              <a:rPr lang="en-US" sz="2200" dirty="0" smtClean="0"/>
              <a:t>How did O.T. women adorn themselves?</a:t>
            </a:r>
          </a:p>
          <a:p>
            <a:pPr lvl="1" algn="just"/>
            <a:r>
              <a:rPr lang="en-US" sz="2200" dirty="0" smtClean="0"/>
              <a:t>Are you more or less beautiful to your husband than at your wedding?</a:t>
            </a:r>
          </a:p>
          <a:p>
            <a:pPr lvl="1" algn="just"/>
            <a:r>
              <a:rPr lang="en-US" sz="2200" dirty="0" smtClean="0"/>
              <a:t>Do you, as a husband, see the inward beauty of your wife?</a:t>
            </a:r>
          </a:p>
          <a:p>
            <a:pPr lvl="1" algn="just"/>
            <a:r>
              <a:rPr lang="en-US" sz="2200" dirty="0" smtClean="0"/>
              <a:t>When was the last time you told her?</a:t>
            </a:r>
          </a:p>
          <a:p>
            <a:pPr lvl="1" algn="just"/>
            <a:r>
              <a:rPr lang="en-US" sz="2200" dirty="0" smtClean="0"/>
              <a:t>Why do some get “meaner” as they get older?</a:t>
            </a:r>
            <a:endParaRPr lang="en-US" sz="2400" dirty="0" smtClean="0"/>
          </a:p>
        </p:txBody>
      </p:sp>
    </p:spTree>
    <p:extLst>
      <p:ext uri="{BB962C8B-B14F-4D97-AF65-F5344CB8AC3E}">
        <p14:creationId xmlns:p14="http://schemas.microsoft.com/office/powerpoint/2010/main" val="182074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65" y="527539"/>
            <a:ext cx="8435713" cy="5906514"/>
          </a:xfrm>
        </p:spPr>
        <p:txBody>
          <a:bodyPr>
            <a:normAutofit/>
          </a:bodyPr>
          <a:lstStyle/>
          <a:p>
            <a:pPr indent="0" algn="ctr">
              <a:spcBef>
                <a:spcPts val="0"/>
              </a:spcBef>
              <a:spcAft>
                <a:spcPts val="1500"/>
              </a:spcAft>
              <a:buNone/>
            </a:pPr>
            <a:r>
              <a:rPr lang="en-US" sz="4200" b="1" dirty="0" smtClean="0"/>
              <a:t>Becoming His Beautiful Bride</a:t>
            </a:r>
          </a:p>
          <a:p>
            <a:pPr marL="685800" indent="-457200">
              <a:spcBef>
                <a:spcPts val="0"/>
              </a:spcBef>
              <a:spcAft>
                <a:spcPts val="1500"/>
              </a:spcAft>
            </a:pPr>
            <a:r>
              <a:rPr lang="en-US" sz="3600" b="1" dirty="0" smtClean="0"/>
              <a:t>Believe</a:t>
            </a:r>
            <a:r>
              <a:rPr lang="en-US" sz="3600" b="1" dirty="0"/>
              <a:t>				</a:t>
            </a:r>
            <a:r>
              <a:rPr lang="en-US" sz="3600" b="1" dirty="0" smtClean="0"/>
              <a:t>Mark 16:16</a:t>
            </a:r>
            <a:endParaRPr lang="en-US" sz="3600" b="1" dirty="0"/>
          </a:p>
          <a:p>
            <a:pPr marL="457200">
              <a:spcBef>
                <a:spcPts val="0"/>
              </a:spcBef>
              <a:spcAft>
                <a:spcPts val="1500"/>
              </a:spcAft>
            </a:pPr>
            <a:r>
              <a:rPr lang="en-US" sz="3600" b="1" dirty="0" smtClean="0"/>
              <a:t>  Repent				Luke 13:3</a:t>
            </a:r>
          </a:p>
          <a:p>
            <a:pPr marL="457200">
              <a:spcBef>
                <a:spcPts val="0"/>
              </a:spcBef>
              <a:spcAft>
                <a:spcPts val="1500"/>
              </a:spcAft>
            </a:pPr>
            <a:r>
              <a:rPr lang="en-US" sz="3600" b="1" dirty="0" smtClean="0"/>
              <a:t>  Confess </a:t>
            </a:r>
            <a:r>
              <a:rPr lang="en-US" sz="3600" b="1" dirty="0"/>
              <a:t>Faith			Rom. </a:t>
            </a:r>
            <a:r>
              <a:rPr lang="en-US" sz="3600" b="1" dirty="0" smtClean="0"/>
              <a:t>10:9</a:t>
            </a:r>
            <a:endParaRPr lang="en-US" sz="3600" b="1" dirty="0"/>
          </a:p>
          <a:p>
            <a:pPr marL="457200">
              <a:spcBef>
                <a:spcPts val="0"/>
              </a:spcBef>
              <a:spcAft>
                <a:spcPts val="1500"/>
              </a:spcAft>
            </a:pPr>
            <a:r>
              <a:rPr lang="en-US" sz="3600" b="1" dirty="0" smtClean="0"/>
              <a:t>  Be </a:t>
            </a:r>
            <a:r>
              <a:rPr lang="en-US" sz="3600" b="1" dirty="0"/>
              <a:t>Baptized Into Him	</a:t>
            </a:r>
            <a:r>
              <a:rPr lang="en-US" sz="3600" b="1" dirty="0" smtClean="0"/>
              <a:t>Rom. 6:3-4</a:t>
            </a:r>
            <a:endParaRPr lang="en-US" sz="3600" b="1" dirty="0"/>
          </a:p>
          <a:p>
            <a:pPr marL="457200" indent="-404813" algn="ctr">
              <a:spcBef>
                <a:spcPts val="0"/>
              </a:spcBef>
              <a:spcAft>
                <a:spcPts val="1500"/>
              </a:spcAft>
              <a:buNone/>
            </a:pPr>
            <a:r>
              <a:rPr lang="en-US" sz="3500" b="1" i="1" dirty="0" smtClean="0">
                <a:solidFill>
                  <a:srgbClr val="996633"/>
                </a:solidFill>
              </a:rPr>
              <a:t>Added to His church, His body, His kingdom</a:t>
            </a:r>
            <a:r>
              <a:rPr lang="en-US" sz="3500" b="1" dirty="0" smtClean="0">
                <a:solidFill>
                  <a:srgbClr val="FFFF00"/>
                </a:solidFill>
              </a:rPr>
              <a:t> </a:t>
            </a:r>
            <a:endParaRPr lang="en-US" sz="3600" b="1" dirty="0">
              <a:solidFill>
                <a:srgbClr val="FFFF00"/>
              </a:solidFill>
            </a:endParaRPr>
          </a:p>
          <a:p>
            <a:pPr marL="457200">
              <a:spcBef>
                <a:spcPts val="0"/>
              </a:spcBef>
              <a:spcAft>
                <a:spcPts val="1500"/>
              </a:spcAft>
            </a:pPr>
            <a:r>
              <a:rPr lang="en-US" sz="3600" b="1" dirty="0" smtClean="0"/>
              <a:t>  Be Faithful until death</a:t>
            </a:r>
            <a:r>
              <a:rPr lang="en-US" sz="3600" b="1" dirty="0"/>
              <a:t>	</a:t>
            </a:r>
            <a:r>
              <a:rPr lang="en-US" sz="3600" b="1" dirty="0" smtClean="0"/>
              <a:t>Rev</a:t>
            </a:r>
            <a:r>
              <a:rPr lang="en-US" sz="3600" b="1" dirty="0"/>
              <a:t>. 2:10</a:t>
            </a:r>
          </a:p>
        </p:txBody>
      </p:sp>
    </p:spTree>
    <p:extLst>
      <p:ext uri="{BB962C8B-B14F-4D97-AF65-F5344CB8AC3E}">
        <p14:creationId xmlns:p14="http://schemas.microsoft.com/office/powerpoint/2010/main" val="157800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1794</TotalTime>
  <Words>849</Words>
  <Application>Microsoft Office PowerPoint</Application>
  <PresentationFormat>On-screen Show (4:3)</PresentationFormat>
  <Paragraphs>89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The Most Beautiful Woman at PBL</vt:lpstr>
      <vt:lpstr>What Makes a Woman Beautiful?                                        </vt:lpstr>
      <vt:lpstr>The Most Beautiful Woman at This Church                                        </vt:lpstr>
      <vt:lpstr>The Most Beautiful Woman at This Church                                        </vt:lpstr>
      <vt:lpstr>The Most Beautiful Woman at This Church                                        </vt:lpstr>
      <vt:lpstr>The Most Beautiful Woman at This Church                                        </vt:lpstr>
      <vt:lpstr>The Most Beautiful Woman at This Church                                        </vt:lpstr>
      <vt:lpstr>The Most Beautiful Woman at This Church                                        </vt:lpstr>
      <vt:lpstr>PowerPoint Presentation</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Cindy Nelson</cp:lastModifiedBy>
  <cp:revision>101</cp:revision>
  <cp:lastPrinted>2017-07-09T21:23:50Z</cp:lastPrinted>
  <dcterms:created xsi:type="dcterms:W3CDTF">2016-12-23T01:06:17Z</dcterms:created>
  <dcterms:modified xsi:type="dcterms:W3CDTF">2017-07-10T18:28:09Z</dcterms:modified>
</cp:coreProperties>
</file>