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7"/>
  </p:handoutMasterIdLst>
  <p:sldIdLst>
    <p:sldId id="256" r:id="rId2"/>
    <p:sldId id="257" r:id="rId3"/>
    <p:sldId id="262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1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5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088CC-3600-4169-8146-0F2ABCC828CE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86C18-B155-4EBA-A368-CF2047EB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729" y="357591"/>
            <a:ext cx="8250383" cy="3324947"/>
          </a:xfrm>
        </p:spPr>
        <p:txBody>
          <a:bodyPr anchor="ctr" anchorCtr="0"/>
          <a:lstStyle>
            <a:lvl1pPr algn="ctr">
              <a:defRPr sz="6000"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29694"/>
            <a:ext cx="6858000" cy="428105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2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9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69" y="87631"/>
            <a:ext cx="8695113" cy="779462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744989" cy="5694218"/>
          </a:xfrm>
        </p:spPr>
        <p:txBody>
          <a:bodyPr/>
          <a:lstStyle>
            <a:lvl1pPr>
              <a:defRPr b="1"/>
            </a:lvl1pPr>
            <a:lvl2pPr marL="515938" indent="-228600">
              <a:buFont typeface="Calibri" panose="020F0502020204030204" pitchFamily="34" charset="0"/>
              <a:buChar char="−"/>
              <a:defRPr b="1"/>
            </a:lvl2pPr>
            <a:lvl3pPr marL="855663" indent="-228600">
              <a:defRPr b="1"/>
            </a:lvl3pPr>
            <a:lvl4pPr marL="1255713" indent="-228600">
              <a:buSzPct val="80000"/>
              <a:buFont typeface="Wingdings" panose="05000000000000000000" pitchFamily="2" charset="2"/>
              <a:buChar char="§"/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8466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4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6F27-F830-40C9-8229-650B19F08CB6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7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729" y="287251"/>
            <a:ext cx="8250383" cy="372204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Aft>
                <a:spcPts val="400"/>
              </a:spcAft>
            </a:pPr>
            <a:r>
              <a:rPr lang="en-US" dirty="0" smtClean="0"/>
              <a:t>Vivid Contrasts</a:t>
            </a:r>
            <a:br>
              <a:rPr lang="en-US" dirty="0" smtClean="0"/>
            </a:br>
            <a:r>
              <a:rPr lang="en-US" dirty="0" smtClean="0"/>
              <a:t>in Our Relationship with Jesus</a:t>
            </a:r>
            <a:endParaRPr lang="en-US" sz="4000" b="0" i="1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Peter 2:24-25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Vivid Contrasts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87709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Jesus </a:t>
            </a:r>
            <a:r>
              <a:rPr lang="en-US" dirty="0"/>
              <a:t>Had No Sins,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</a:t>
            </a:r>
            <a:r>
              <a:rPr lang="en-US" dirty="0"/>
              <a:t>He Took My Sins</a:t>
            </a:r>
          </a:p>
          <a:p>
            <a:pPr lvl="1"/>
            <a:r>
              <a:rPr lang="en-US" dirty="0" smtClean="0"/>
              <a:t>Cf. Isaiah </a:t>
            </a:r>
            <a:r>
              <a:rPr lang="en-US" dirty="0"/>
              <a:t>53:6b, 10a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“committed no sin,” but He “suffered for us” (2:21-22)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is my atoning sacrifice, dying in my behalf, taking my </a:t>
            </a:r>
            <a:r>
              <a:rPr lang="en-US" dirty="0" smtClean="0"/>
              <a:t>sins</a:t>
            </a:r>
          </a:p>
          <a:p>
            <a:pPr lvl="0"/>
            <a:r>
              <a:rPr lang="en-US" dirty="0"/>
              <a:t>Jesus Bore My Sins,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 </a:t>
            </a:r>
            <a:r>
              <a:rPr lang="en-US" dirty="0"/>
              <a:t>I Could Be Separated from </a:t>
            </a:r>
            <a:r>
              <a:rPr lang="en-US" dirty="0" smtClean="0"/>
              <a:t>Sins</a:t>
            </a:r>
            <a:endParaRPr lang="en-US" sz="4000" dirty="0"/>
          </a:p>
          <a:p>
            <a:pPr lvl="1"/>
            <a:r>
              <a:rPr lang="en-US" dirty="0" smtClean="0"/>
              <a:t>Cf. Isaiah </a:t>
            </a:r>
            <a:r>
              <a:rPr lang="en-US" dirty="0"/>
              <a:t>53:8b, 11b, 12b</a:t>
            </a:r>
            <a:endParaRPr lang="en-US" sz="3600" dirty="0"/>
          </a:p>
          <a:p>
            <a:pPr lvl="1"/>
            <a:r>
              <a:rPr lang="en-US" dirty="0"/>
              <a:t>Jesus is my vicarious sacrifice, dying in my stead, taking the punishment of my sins (cf. Matt. 20:28; 1 Tim. </a:t>
            </a:r>
            <a:r>
              <a:rPr lang="en-US" dirty="0" smtClean="0"/>
              <a:t>2:6; Heb</a:t>
            </a:r>
            <a:r>
              <a:rPr lang="en-US" dirty="0"/>
              <a:t>. </a:t>
            </a:r>
            <a:r>
              <a:rPr lang="en-US" dirty="0" smtClean="0"/>
              <a:t>9:26-28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3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Vivid Contrasts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87709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Jesus </a:t>
            </a:r>
            <a:r>
              <a:rPr lang="en-US" dirty="0"/>
              <a:t>Died on a Tree for Me,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 </a:t>
            </a:r>
            <a:r>
              <a:rPr lang="en-US" dirty="0"/>
              <a:t>I Could Live My Life for Him</a:t>
            </a:r>
            <a:endParaRPr lang="en-US" sz="4000" dirty="0"/>
          </a:p>
          <a:p>
            <a:pPr lvl="1"/>
            <a:r>
              <a:rPr lang="en-US" dirty="0" smtClean="0"/>
              <a:t>Cf. Isaiah </a:t>
            </a:r>
            <a:r>
              <a:rPr lang="en-US" dirty="0"/>
              <a:t>53:10-12</a:t>
            </a:r>
            <a:endParaRPr lang="en-US" sz="3600" dirty="0"/>
          </a:p>
          <a:p>
            <a:pPr lvl="1"/>
            <a:r>
              <a:rPr lang="en-US" dirty="0"/>
              <a:t>Jesus was “murdered by hanging on a tree” (Acts 5:30; 10:39) and bore the “curse” associated with crucifixion (Gal. 3:13)</a:t>
            </a:r>
            <a:endParaRPr lang="en-US" sz="3600" dirty="0"/>
          </a:p>
          <a:p>
            <a:pPr lvl="1"/>
            <a:r>
              <a:rPr lang="en-US" dirty="0"/>
              <a:t>He died so that I could live a life of service to Him (Gal. </a:t>
            </a:r>
            <a:r>
              <a:rPr lang="en-US" dirty="0" smtClean="0"/>
              <a:t>2:20</a:t>
            </a:r>
            <a:r>
              <a:rPr lang="en-US" dirty="0" smtClean="0"/>
              <a:t>)</a:t>
            </a:r>
          </a:p>
          <a:p>
            <a:pPr lvl="0"/>
            <a:r>
              <a:rPr lang="en-US" dirty="0"/>
              <a:t>Jesus Was Brutally Beaten, </a:t>
            </a:r>
            <a:br>
              <a:rPr lang="en-US" dirty="0"/>
            </a:br>
            <a:r>
              <a:rPr lang="en-US" dirty="0"/>
              <a:t>So I Could Be Spiritually Healed</a:t>
            </a:r>
            <a:endParaRPr lang="en-US" sz="4000" dirty="0"/>
          </a:p>
          <a:p>
            <a:pPr lvl="1"/>
            <a:r>
              <a:rPr lang="en-US" dirty="0"/>
              <a:t>Cf. Isaiah 53:5</a:t>
            </a:r>
            <a:endParaRPr lang="en-US" sz="3600" dirty="0"/>
          </a:p>
          <a:p>
            <a:pPr lvl="1"/>
            <a:r>
              <a:rPr lang="en-US" dirty="0"/>
              <a:t>Jesus “suffered” (2:21, 23) to heal/save our sin-sick souls (Heb. 5:8-9; 13:12</a:t>
            </a:r>
            <a:r>
              <a:rPr lang="en-US" dirty="0" smtClean="0"/>
              <a:t>)</a:t>
            </a:r>
            <a:endParaRPr lang="en-US" sz="4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43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Vivid Contrasts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87709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Jesus </a:t>
            </a:r>
            <a:r>
              <a:rPr lang="en-US" dirty="0"/>
              <a:t>Eagerly Takes Me Back,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Even </a:t>
            </a:r>
            <a:r>
              <a:rPr lang="en-US" dirty="0"/>
              <a:t>When I Have Strayed Away </a:t>
            </a:r>
            <a:endParaRPr lang="en-US" sz="4000" dirty="0"/>
          </a:p>
          <a:p>
            <a:pPr lvl="1"/>
            <a:r>
              <a:rPr lang="en-US" dirty="0" smtClean="0"/>
              <a:t>Cf. Isaiah </a:t>
            </a:r>
            <a:r>
              <a:rPr lang="en-US" dirty="0"/>
              <a:t>53:6a</a:t>
            </a:r>
            <a:endParaRPr lang="en-US" sz="3600" dirty="0"/>
          </a:p>
          <a:p>
            <a:pPr lvl="1"/>
            <a:r>
              <a:rPr lang="en-US" dirty="0" smtClean="0"/>
              <a:t>Jesus </a:t>
            </a:r>
            <a:r>
              <a:rPr lang="en-US" dirty="0"/>
              <a:t>is our Good Shepherd to whom we may be converted and </a:t>
            </a:r>
            <a:r>
              <a:rPr lang="en-US" dirty="0" smtClean="0"/>
              <a:t>return – He feeds</a:t>
            </a:r>
            <a:r>
              <a:rPr lang="en-US" dirty="0"/>
              <a:t>, guides, guards and directs </a:t>
            </a:r>
            <a:r>
              <a:rPr lang="en-US" dirty="0" smtClean="0"/>
              <a:t>us (John 10:1-18)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1977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Healed By the Blood of Jesus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69421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 smtClean="0"/>
              <a:t>Believe Jesus is God’s Son – Mark 16:16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Repent of your sins and turn to God – Acts 2:38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Confess your faith in Jesus – Romans 10:9-10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Be immersed into Christ – Galatians 3:27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wash away all of your sins – Acts 22:16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Walk faithfully with the Lord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4757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</TotalTime>
  <Words>110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Wingdings</vt:lpstr>
      <vt:lpstr>Office Theme</vt:lpstr>
      <vt:lpstr>Vivid Contrasts in Our Relationship with Jesus</vt:lpstr>
      <vt:lpstr>Vivid Contrasts</vt:lpstr>
      <vt:lpstr>Vivid Contrasts</vt:lpstr>
      <vt:lpstr>Vivid Contrasts</vt:lpstr>
      <vt:lpstr>Being Healed By the Blood of Jesus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Here</dc:title>
  <dc:creator>David Sproule</dc:creator>
  <cp:lastModifiedBy>David Sproule</cp:lastModifiedBy>
  <cp:revision>36</cp:revision>
  <dcterms:created xsi:type="dcterms:W3CDTF">2016-12-23T01:06:17Z</dcterms:created>
  <dcterms:modified xsi:type="dcterms:W3CDTF">2017-07-02T19:25:27Z</dcterms:modified>
</cp:coreProperties>
</file>