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372" r:id="rId3"/>
    <p:sldId id="423" r:id="rId4"/>
    <p:sldId id="385" r:id="rId5"/>
    <p:sldId id="418" r:id="rId6"/>
    <p:sldId id="334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2:21-23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Sojourner’s </a:t>
            </a:r>
            <a:r>
              <a:rPr lang="en-US" dirty="0"/>
              <a:t>Reaction When Wronged</a:t>
            </a:r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Sojourner’s Reaction When Wronged       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6" y="487982"/>
            <a:ext cx="8966200" cy="5694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" dirty="0"/>
          </a:p>
          <a:p>
            <a:pPr algn="just"/>
            <a:r>
              <a:rPr lang="en-US" sz="2400" dirty="0"/>
              <a:t>21  For to this you were called, because Christ also suffered for us, leaving us an example, that you should follow His steps: </a:t>
            </a:r>
          </a:p>
          <a:p>
            <a:pPr algn="just"/>
            <a:r>
              <a:rPr lang="en-US" sz="2400" dirty="0"/>
              <a:t>22  "Who committed no sin, nor was deceit found in His mouth;” </a:t>
            </a:r>
          </a:p>
          <a:p>
            <a:pPr algn="just"/>
            <a:r>
              <a:rPr lang="en-US" sz="2400" dirty="0"/>
              <a:t>23  who, when He was reviled, did not revile in return; when He suffered, He did not threaten, but committed Himself to Him who judges righteously. 				1 Peter 2:21-23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2400" dirty="0" smtClean="0"/>
              <a:t>Context of this text</a:t>
            </a:r>
          </a:p>
          <a:p>
            <a:pPr lvl="1" algn="just"/>
            <a:r>
              <a:rPr lang="en-US" sz="2000" dirty="0" smtClean="0"/>
              <a:t>Submission to pagan government</a:t>
            </a:r>
          </a:p>
          <a:p>
            <a:pPr lvl="1" algn="just"/>
            <a:r>
              <a:rPr lang="en-US" sz="2000" dirty="0" smtClean="0"/>
              <a:t>Submission to unrighteous, cruel masters</a:t>
            </a:r>
          </a:p>
          <a:p>
            <a:pPr lvl="1" algn="just"/>
            <a:r>
              <a:rPr lang="en-US" sz="2000" dirty="0" smtClean="0"/>
              <a:t>Submission to non-Christian husbands</a:t>
            </a:r>
          </a:p>
          <a:p>
            <a:pPr marL="287338" lvl="1" indent="0" algn="just">
              <a:buNone/>
            </a:pPr>
            <a:r>
              <a:rPr lang="en-US" sz="20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5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Sojourners Will Be Wronged       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635462"/>
            <a:ext cx="8966200" cy="569421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You </a:t>
            </a:r>
            <a:r>
              <a:rPr lang="en-US" sz="2400" dirty="0" smtClean="0"/>
              <a:t>will be wronged.</a:t>
            </a:r>
          </a:p>
          <a:p>
            <a:pPr lvl="1" algn="just"/>
            <a:r>
              <a:rPr lang="en-US" sz="2000" dirty="0" smtClean="0"/>
              <a:t>Matt. 5:12-13; Luke 21:17-17; </a:t>
            </a:r>
            <a:r>
              <a:rPr lang="en-US" sz="2000" dirty="0" smtClean="0"/>
              <a:t>22:15-18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2 Tim. 3:12</a:t>
            </a:r>
          </a:p>
          <a:p>
            <a:pPr algn="just"/>
            <a:r>
              <a:rPr lang="en-US" sz="2400" dirty="0" smtClean="0"/>
              <a:t>Which </a:t>
            </a:r>
            <a:r>
              <a:rPr lang="en-US" sz="2400" dirty="0" smtClean="0"/>
              <a:t>prophet did not suffer?</a:t>
            </a:r>
          </a:p>
          <a:p>
            <a:pPr algn="just"/>
            <a:r>
              <a:rPr lang="en-US" sz="2400" dirty="0" smtClean="0"/>
              <a:t>If Jesus suffered, then what should His followers expect . . . ???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713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/>
              <a:t>             Jesus’ Description of Apostles’ Lives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7463" y="777240"/>
            <a:ext cx="85690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715000" algn="l"/>
              </a:tabLst>
            </a:pPr>
            <a:r>
              <a:rPr lang="en-US" sz="2000" b="1" dirty="0" smtClean="0"/>
              <a:t>Matt. 10:22  </a:t>
            </a:r>
            <a:r>
              <a:rPr lang="en-US" sz="2000" b="1" dirty="0"/>
              <a:t>And you will be hated by all for My name's sake. But he who endures to the end will be saved. </a:t>
            </a:r>
          </a:p>
          <a:p>
            <a:pPr algn="just"/>
            <a:r>
              <a:rPr lang="en-US" sz="2000" b="1" dirty="0" smtClean="0"/>
              <a:t>Matt. 24:9  </a:t>
            </a:r>
            <a:r>
              <a:rPr lang="en-US" sz="2000" b="1" dirty="0"/>
              <a:t>"Then they will deliver you up to tribulation and kill you, and you will be hated by all nations for My name's sake. </a:t>
            </a:r>
          </a:p>
          <a:p>
            <a:pPr algn="just"/>
            <a:r>
              <a:rPr lang="en-US" sz="2000" b="1" dirty="0" smtClean="0"/>
              <a:t>Mark 13:13  </a:t>
            </a:r>
            <a:r>
              <a:rPr lang="en-US" sz="2000" b="1" dirty="0"/>
              <a:t>And you will be hated by all for My name's sake. But he who endures to the end shall be saved. </a:t>
            </a:r>
          </a:p>
          <a:p>
            <a:pPr algn="just"/>
            <a:r>
              <a:rPr lang="en-US" sz="2000" b="1" dirty="0" smtClean="0"/>
              <a:t>Luke 21:17  </a:t>
            </a:r>
            <a:r>
              <a:rPr lang="en-US" sz="2000" b="1" dirty="0"/>
              <a:t>And you will be hated by all for My name's sake. </a:t>
            </a:r>
          </a:p>
          <a:p>
            <a:pPr algn="just"/>
            <a:r>
              <a:rPr lang="en-US" sz="2000" b="1" dirty="0" smtClean="0"/>
              <a:t>John 15:18  </a:t>
            </a:r>
            <a:r>
              <a:rPr lang="en-US" sz="2000" b="1" dirty="0"/>
              <a:t>"If the world hates you, you know that it hated Me before </a:t>
            </a:r>
            <a:r>
              <a:rPr lang="en-US" sz="2000" b="1" i="1" dirty="0"/>
              <a:t>it hated</a:t>
            </a:r>
            <a:r>
              <a:rPr lang="en-US" sz="2000" b="1" dirty="0"/>
              <a:t> you. </a:t>
            </a:r>
          </a:p>
          <a:p>
            <a:pPr algn="just"/>
            <a:r>
              <a:rPr lang="en-US" sz="2000" b="1" dirty="0" smtClean="0"/>
              <a:t>John 15:24  </a:t>
            </a:r>
            <a:r>
              <a:rPr lang="en-US" sz="2000" b="1" dirty="0"/>
              <a:t>If I had not done among them the works which no one else did, they would have no sin; but now they have seen and also hated both Me and My Father. </a:t>
            </a:r>
          </a:p>
          <a:p>
            <a:pPr algn="just"/>
            <a:r>
              <a:rPr lang="en-US" sz="2000" b="1" dirty="0" smtClean="0"/>
              <a:t>John 17:14  </a:t>
            </a:r>
            <a:r>
              <a:rPr lang="en-US" sz="2000" b="1" dirty="0"/>
              <a:t>I have given them Your word; and the world has hated them because they are not of the world, just as I am not of the </a:t>
            </a:r>
            <a:r>
              <a:rPr lang="en-US" sz="2000" b="1" dirty="0" smtClean="0"/>
              <a:t>world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75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Sojourners Will Be Wronged       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635462"/>
            <a:ext cx="8966200" cy="569421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  You will be wronged.</a:t>
            </a:r>
          </a:p>
          <a:p>
            <a:pPr lvl="1" algn="just"/>
            <a:r>
              <a:rPr lang="en-US" sz="2000" dirty="0" smtClean="0"/>
              <a:t>Matt. 5:12-13; Luke 21:17-17; 22:15-18; </a:t>
            </a:r>
          </a:p>
          <a:p>
            <a:pPr lvl="1" algn="just"/>
            <a:r>
              <a:rPr lang="en-US" sz="2000" dirty="0" smtClean="0"/>
              <a:t>2 Tim. 3:12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Which prophet did not suffer?</a:t>
            </a:r>
          </a:p>
          <a:p>
            <a:pPr algn="just"/>
            <a:r>
              <a:rPr lang="en-US" sz="2400" dirty="0" smtClean="0"/>
              <a:t>If Jesus suffered, then what should His followers expect . . . ???</a:t>
            </a:r>
          </a:p>
          <a:p>
            <a:pPr algn="just"/>
            <a:r>
              <a:rPr lang="en-US" sz="2400" dirty="0" smtClean="0"/>
              <a:t>Christ is our example! How did He </a:t>
            </a:r>
            <a:r>
              <a:rPr lang="en-US" sz="2400" dirty="0" smtClean="0"/>
              <a:t>respond?</a:t>
            </a:r>
            <a:endParaRPr lang="en-US" sz="2400" dirty="0" smtClean="0"/>
          </a:p>
          <a:p>
            <a:pPr lvl="1" algn="just"/>
            <a:r>
              <a:rPr lang="en-US" sz="2000" dirty="0" smtClean="0"/>
              <a:t>Before the high priest</a:t>
            </a:r>
          </a:p>
          <a:p>
            <a:pPr lvl="1" algn="just"/>
            <a:r>
              <a:rPr lang="en-US" sz="2000" dirty="0" smtClean="0"/>
              <a:t>Before Pilate</a:t>
            </a:r>
          </a:p>
          <a:p>
            <a:pPr algn="just"/>
            <a:r>
              <a:rPr lang="en-US" sz="2400" dirty="0"/>
              <a:t>Christ is our example! How should we respond?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70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200" b="1" dirty="0" smtClean="0"/>
              <a:t>Becoming One Who Suffers for Him</a:t>
            </a:r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Mark 16:16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Luke 13:3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</a:t>
            </a:r>
            <a:r>
              <a:rPr lang="en-US" sz="3600" b="1" dirty="0" smtClean="0"/>
              <a:t>10:9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Rom. 6:3-4</a:t>
            </a:r>
            <a:endParaRPr lang="en-US" sz="3600" b="1" dirty="0"/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</TotalTime>
  <Words>393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Sojourner’s Reaction When Wronged</vt:lpstr>
      <vt:lpstr>Sojourner’s Reaction When Wronged                                        </vt:lpstr>
      <vt:lpstr>Sojourners Will Be Wronged                                        </vt:lpstr>
      <vt:lpstr>             Jesus’ Description of Apostles’ Lives</vt:lpstr>
      <vt:lpstr>Sojourners Will Be Wronged                                        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90</cp:revision>
  <cp:lastPrinted>2017-06-25T20:04:45Z</cp:lastPrinted>
  <dcterms:created xsi:type="dcterms:W3CDTF">2016-12-23T01:06:17Z</dcterms:created>
  <dcterms:modified xsi:type="dcterms:W3CDTF">2017-06-26T17:39:26Z</dcterms:modified>
</cp:coreProperties>
</file>