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5"/>
  </p:handoutMasterIdLst>
  <p:sldIdLst>
    <p:sldId id="256" r:id="rId2"/>
    <p:sldId id="423" r:id="rId3"/>
    <p:sldId id="723" r:id="rId4"/>
    <p:sldId id="904" r:id="rId5"/>
    <p:sldId id="911" r:id="rId6"/>
    <p:sldId id="924" r:id="rId7"/>
    <p:sldId id="927" r:id="rId8"/>
    <p:sldId id="959" r:id="rId9"/>
    <p:sldId id="960" r:id="rId10"/>
    <p:sldId id="967" r:id="rId11"/>
    <p:sldId id="970" r:id="rId12"/>
    <p:sldId id="973" r:id="rId13"/>
    <p:sldId id="891" r:id="rId14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EC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9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35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C315246E-766A-45BC-AE3D-E61D338B6791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3A27630-91C4-4530-B75F-DCB49C2A3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09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97920"/>
            <a:ext cx="7772400" cy="2550020"/>
          </a:xfrm>
        </p:spPr>
        <p:txBody>
          <a:bodyPr anchor="b">
            <a:normAutofit/>
          </a:bodyPr>
          <a:lstStyle>
            <a:lvl1pPr algn="ctr">
              <a:defRPr sz="45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488872"/>
            <a:ext cx="6858000" cy="768927"/>
          </a:xfrm>
        </p:spPr>
        <p:txBody>
          <a:bodyPr>
            <a:noAutofit/>
          </a:bodyPr>
          <a:lstStyle>
            <a:lvl1pPr marL="0" indent="0" algn="ctr">
              <a:buNone/>
              <a:defRPr sz="4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932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336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30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81783"/>
          </a:xfrm>
        </p:spPr>
        <p:txBody>
          <a:bodyPr>
            <a:normAutofit/>
          </a:bodyPr>
          <a:lstStyle>
            <a:lvl1pPr algn="ctr">
              <a:defRPr sz="34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825" y="1471353"/>
            <a:ext cx="8229600" cy="49626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631825" indent="-290513"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403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68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61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953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19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370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015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56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53FE5-340C-4074-89DC-DBC01D5D6D3F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7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2553" y="1187480"/>
            <a:ext cx="8047567" cy="25500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400" b="1" dirty="0" smtClean="0"/>
              <a:t>Why Were You Born?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en-US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b="1" dirty="0" smtClean="0"/>
              <a:t>John 18:34-37</a:t>
            </a:r>
            <a:endParaRPr lang="en-US" sz="3600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10633" y="3850081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49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218" y="476769"/>
            <a:ext cx="829655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WHY </a:t>
            </a:r>
            <a:r>
              <a:rPr lang="en-US" sz="3600" b="1" dirty="0">
                <a:solidFill>
                  <a:srgbClr val="FFFF00"/>
                </a:solidFill>
              </a:rPr>
              <a:t>WERE YOU </a:t>
            </a:r>
            <a:r>
              <a:rPr lang="en-US" sz="3600" b="1" dirty="0" smtClean="0">
                <a:solidFill>
                  <a:srgbClr val="FFFF00"/>
                </a:solidFill>
              </a:rPr>
              <a:t>BORN AGAIN?</a:t>
            </a:r>
            <a:endParaRPr lang="en-US" sz="3200" b="1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So we could enter His Kingdom—John 3:3-5</a:t>
            </a:r>
            <a:endParaRPr lang="en-US" sz="2000" b="1" dirty="0">
              <a:solidFill>
                <a:schemeClr val="bg1"/>
              </a:solidFill>
            </a:endParaRPr>
          </a:p>
          <a:p>
            <a:pPr algn="just"/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</a:rPr>
              <a:t> 5  </a:t>
            </a:r>
            <a:r>
              <a:rPr lang="en-US" sz="2000" b="1" dirty="0">
                <a:solidFill>
                  <a:schemeClr val="bg1"/>
                </a:solidFill>
              </a:rPr>
              <a:t>Jesus answered, "Most assuredly, I say to you, unless one is born of water and the Spirit, he cannot enter the kingdom of God. </a:t>
            </a:r>
            <a:endParaRPr lang="en-US" sz="2000" b="1" dirty="0" smtClean="0">
              <a:solidFill>
                <a:schemeClr val="bg1"/>
              </a:solidFill>
            </a:endParaRPr>
          </a:p>
          <a:p>
            <a:pPr algn="just"/>
            <a:r>
              <a:rPr lang="en-US" sz="2000" b="1" dirty="0">
                <a:solidFill>
                  <a:schemeClr val="bg1"/>
                </a:solidFill>
              </a:rPr>
              <a:t>	</a:t>
            </a:r>
            <a:r>
              <a:rPr lang="en-US" sz="2000" b="1" dirty="0" smtClean="0">
                <a:solidFill>
                  <a:schemeClr val="bg1"/>
                </a:solidFill>
              </a:rPr>
              <a:t>				John 3:5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70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218" y="476769"/>
            <a:ext cx="829655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WHY </a:t>
            </a:r>
            <a:r>
              <a:rPr lang="en-US" sz="3600" b="1" dirty="0">
                <a:solidFill>
                  <a:srgbClr val="FFFF00"/>
                </a:solidFill>
              </a:rPr>
              <a:t>WERE YOU </a:t>
            </a:r>
            <a:r>
              <a:rPr lang="en-US" sz="3600" b="1" dirty="0" smtClean="0">
                <a:solidFill>
                  <a:srgbClr val="FFFF00"/>
                </a:solidFill>
              </a:rPr>
              <a:t>BORN AGAIN?</a:t>
            </a:r>
            <a:endParaRPr lang="en-US" sz="3200" b="1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So we could enter His Kingdom—John 3:3-5</a:t>
            </a:r>
            <a:endParaRPr lang="en-US" sz="2000" b="1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To be His voice to the lost—2 Cor. 5:19-20</a:t>
            </a:r>
          </a:p>
          <a:p>
            <a:pPr algn="just"/>
            <a:r>
              <a:rPr lang="en-US" sz="2000" b="1" dirty="0" smtClean="0">
                <a:solidFill>
                  <a:schemeClr val="bg1"/>
                </a:solidFill>
              </a:rPr>
              <a:t>  18  Now all things are of God, who has reconciled us to Himself through Jesus Christ, and has given us the ministry of reconciliation, </a:t>
            </a:r>
          </a:p>
          <a:p>
            <a:r>
              <a:rPr lang="en-US" sz="2000" b="1" dirty="0" smtClean="0">
                <a:solidFill>
                  <a:schemeClr val="bg1"/>
                </a:solidFill>
              </a:rPr>
              <a:t>  19  that is, that God was in Christ reconciling the world to Himself, not imputing their trespasses to them, and has committed to us the word of reconciliation. </a:t>
            </a:r>
            <a:endParaRPr lang="x-none" sz="2000" dirty="0">
              <a:solidFill>
                <a:schemeClr val="bg1"/>
              </a:solidFill>
            </a:endParaRPr>
          </a:p>
          <a:p>
            <a:pPr algn="just"/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</a:rPr>
              <a:t> 20  </a:t>
            </a:r>
            <a:r>
              <a:rPr lang="en-US" sz="2000" b="1" dirty="0">
                <a:solidFill>
                  <a:schemeClr val="bg1"/>
                </a:solidFill>
              </a:rPr>
              <a:t>Now then, we are ambassadors for Christ, as though God were pleading through us: we implore you on Christ's behalf, be reconciled to God. </a:t>
            </a:r>
            <a:endParaRPr lang="en-US" sz="2000" b="1" dirty="0" smtClean="0">
              <a:solidFill>
                <a:schemeClr val="bg1"/>
              </a:solidFill>
            </a:endParaRPr>
          </a:p>
          <a:p>
            <a:pPr algn="just"/>
            <a:r>
              <a:rPr lang="en-US" sz="2000" b="1" dirty="0" smtClean="0">
                <a:solidFill>
                  <a:schemeClr val="bg1"/>
                </a:solidFill>
              </a:rPr>
              <a:t>				 	2 Cor. 5:18-20	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40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218" y="476769"/>
            <a:ext cx="829655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WHY </a:t>
            </a:r>
            <a:r>
              <a:rPr lang="en-US" sz="3600" b="1" dirty="0">
                <a:solidFill>
                  <a:srgbClr val="FFFF00"/>
                </a:solidFill>
              </a:rPr>
              <a:t>WERE YOU </a:t>
            </a:r>
            <a:r>
              <a:rPr lang="en-US" sz="3600" b="1" dirty="0" smtClean="0">
                <a:solidFill>
                  <a:srgbClr val="FFFF00"/>
                </a:solidFill>
              </a:rPr>
              <a:t>BORN AGAIN?</a:t>
            </a:r>
            <a:endParaRPr lang="en-US" sz="3200" b="1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So we could enter His Kingdom—John 3:3-5</a:t>
            </a:r>
            <a:endParaRPr lang="en-US" sz="2000" b="1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To be His voice to the lost—2 Cor. 5:19-20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To be His priest &amp; serve Him—Heb. 13:15-16</a:t>
            </a:r>
          </a:p>
          <a:p>
            <a:pPr algn="just"/>
            <a:r>
              <a:rPr lang="en-US" b="1" dirty="0" smtClean="0">
                <a:solidFill>
                  <a:schemeClr val="bg1"/>
                </a:solidFill>
              </a:rPr>
              <a:t>  15  </a:t>
            </a:r>
            <a:r>
              <a:rPr lang="en-US" b="1" dirty="0">
                <a:solidFill>
                  <a:schemeClr val="bg1"/>
                </a:solidFill>
              </a:rPr>
              <a:t>Therefore by Him let us continually offer the sacrifice of praise to God, that is, the fruit of our lips, giving thanks to His name. </a:t>
            </a:r>
          </a:p>
          <a:p>
            <a:pPr algn="just"/>
            <a:r>
              <a:rPr lang="en-US" b="1" dirty="0" smtClean="0">
                <a:solidFill>
                  <a:schemeClr val="bg1"/>
                </a:solidFill>
              </a:rPr>
              <a:t>  16  </a:t>
            </a:r>
            <a:r>
              <a:rPr lang="en-US" b="1" dirty="0">
                <a:solidFill>
                  <a:schemeClr val="bg1"/>
                </a:solidFill>
              </a:rPr>
              <a:t>But do not forget to do good and to share, for with such sacrifices God is well pleased. </a:t>
            </a:r>
            <a:r>
              <a:rPr lang="en-US" b="1" dirty="0" smtClean="0">
                <a:solidFill>
                  <a:schemeClr val="bg1"/>
                </a:solidFill>
              </a:rPr>
              <a:t>					Heb. 13:15-16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2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40" y="527539"/>
            <a:ext cx="8435713" cy="5906514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1500"/>
              </a:spcAft>
              <a:buNone/>
            </a:pPr>
            <a:r>
              <a:rPr lang="en-US" sz="4400" b="1" dirty="0" smtClean="0">
                <a:solidFill>
                  <a:srgbClr val="FFFF00"/>
                </a:solidFill>
              </a:rPr>
              <a:t>Becoming Part of His Family  </a:t>
            </a:r>
          </a:p>
          <a:p>
            <a:pPr marL="685800" indent="-457200">
              <a:spcAft>
                <a:spcPts val="1500"/>
              </a:spcAft>
            </a:pPr>
            <a:r>
              <a:rPr lang="en-US" sz="3600" b="1" dirty="0" smtClean="0"/>
              <a:t>Believe</a:t>
            </a:r>
            <a:r>
              <a:rPr lang="en-US" sz="3600" b="1" dirty="0"/>
              <a:t>				</a:t>
            </a:r>
            <a:r>
              <a:rPr lang="en-US" sz="3600" b="1" dirty="0" smtClean="0"/>
              <a:t>John </a:t>
            </a:r>
            <a:r>
              <a:rPr lang="en-US" sz="3600" b="1" dirty="0"/>
              <a:t>3:16</a:t>
            </a:r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Repent				Acts 17:30</a:t>
            </a:r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Confess </a:t>
            </a:r>
            <a:r>
              <a:rPr lang="en-US" sz="3600" b="1" dirty="0"/>
              <a:t>Faith			</a:t>
            </a:r>
            <a:r>
              <a:rPr lang="en-US" sz="3600" b="1" dirty="0" smtClean="0"/>
              <a:t>Acts 8:36-37</a:t>
            </a:r>
            <a:endParaRPr lang="en-US" sz="3600" b="1" dirty="0"/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Be </a:t>
            </a:r>
            <a:r>
              <a:rPr lang="en-US" sz="3600" b="1" dirty="0"/>
              <a:t>Baptized Into Him	</a:t>
            </a:r>
            <a:r>
              <a:rPr lang="en-US" sz="3600" b="1" dirty="0" smtClean="0"/>
              <a:t>Gal</a:t>
            </a:r>
            <a:r>
              <a:rPr lang="en-US" sz="3600" b="1" dirty="0"/>
              <a:t>. 3:27</a:t>
            </a:r>
          </a:p>
          <a:p>
            <a:pPr marL="457200" indent="-404813" algn="ctr">
              <a:spcAft>
                <a:spcPts val="1500"/>
              </a:spcAft>
              <a:buNone/>
            </a:pPr>
            <a:r>
              <a:rPr lang="en-US" sz="3500" b="1" dirty="0" smtClean="0">
                <a:solidFill>
                  <a:srgbClr val="FFFF00"/>
                </a:solidFill>
              </a:rPr>
              <a:t>Added to His church, His body, His kingdom </a:t>
            </a:r>
            <a:endParaRPr lang="en-US" sz="3600" b="1" dirty="0">
              <a:solidFill>
                <a:srgbClr val="FFFF00"/>
              </a:solidFill>
            </a:endParaRPr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Be Faithful until death</a:t>
            </a:r>
            <a:r>
              <a:rPr lang="en-US" sz="3600" b="1" dirty="0"/>
              <a:t>	</a:t>
            </a:r>
            <a:r>
              <a:rPr lang="en-US" sz="3600" b="1" dirty="0" smtClean="0"/>
              <a:t>Rev</a:t>
            </a:r>
            <a:r>
              <a:rPr lang="en-US" sz="3600" b="1" dirty="0"/>
              <a:t>. 2:10</a:t>
            </a:r>
          </a:p>
        </p:txBody>
      </p:sp>
    </p:spTree>
    <p:extLst>
      <p:ext uri="{BB962C8B-B14F-4D97-AF65-F5344CB8AC3E}">
        <p14:creationId xmlns:p14="http://schemas.microsoft.com/office/powerpoint/2010/main" val="298662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2938" y="405485"/>
            <a:ext cx="829655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34  </a:t>
            </a:r>
            <a:r>
              <a:rPr lang="en-US" sz="2400" b="1" dirty="0">
                <a:solidFill>
                  <a:schemeClr val="bg1"/>
                </a:solidFill>
              </a:rPr>
              <a:t>Jesus answered, "Do you say this of your own accord, or did others say it to you about me?"</a:t>
            </a:r>
          </a:p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35  </a:t>
            </a:r>
            <a:r>
              <a:rPr lang="en-US" sz="2400" b="1" dirty="0">
                <a:solidFill>
                  <a:schemeClr val="bg1"/>
                </a:solidFill>
              </a:rPr>
              <a:t>Pilate answered, "Am I a Jew? Your own nation and the chief priests have delivered you over to me. What have you done?" </a:t>
            </a:r>
          </a:p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36  </a:t>
            </a:r>
            <a:r>
              <a:rPr lang="en-US" sz="2400" b="1" dirty="0">
                <a:solidFill>
                  <a:schemeClr val="bg1"/>
                </a:solidFill>
              </a:rPr>
              <a:t>Jesus answered, "My kingdom is not of this world. If my kingdom were of this world, my servants would have been fighting, that I might not be delivered over to the Jews. But my kingdom is not from the world."</a:t>
            </a:r>
          </a:p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37  </a:t>
            </a:r>
            <a:r>
              <a:rPr lang="en-US" sz="2400" b="1" dirty="0">
                <a:solidFill>
                  <a:schemeClr val="bg1"/>
                </a:solidFill>
              </a:rPr>
              <a:t>Then Pilate said to him, "So you are a king?" Jesus answered, "You say that I am a king. </a:t>
            </a:r>
            <a:r>
              <a:rPr lang="en-US" sz="2400" b="1" dirty="0">
                <a:solidFill>
                  <a:srgbClr val="FFFF00"/>
                </a:solidFill>
              </a:rPr>
              <a:t>For this purpose </a:t>
            </a:r>
            <a:r>
              <a:rPr lang="en-US" sz="2400" b="1" dirty="0">
                <a:solidFill>
                  <a:schemeClr val="bg1"/>
                </a:solidFill>
              </a:rPr>
              <a:t>I was born and </a:t>
            </a:r>
            <a:r>
              <a:rPr lang="en-US" sz="2400" b="1" dirty="0">
                <a:solidFill>
                  <a:srgbClr val="FFFF00"/>
                </a:solidFill>
              </a:rPr>
              <a:t>for this purpose </a:t>
            </a:r>
            <a:r>
              <a:rPr lang="en-US" sz="2400" b="1" dirty="0">
                <a:solidFill>
                  <a:schemeClr val="bg1"/>
                </a:solidFill>
              </a:rPr>
              <a:t>I have come into the world—to bear witness to the truth. Everyone who is of the truth listens to my voice</a:t>
            </a:r>
            <a:r>
              <a:rPr lang="en-US" sz="2400" b="1" dirty="0" smtClean="0">
                <a:solidFill>
                  <a:schemeClr val="bg1"/>
                </a:solidFill>
              </a:rPr>
              <a:t>.“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	</a:t>
            </a:r>
            <a:r>
              <a:rPr lang="en-US" sz="2400" b="1" dirty="0" smtClean="0">
                <a:solidFill>
                  <a:schemeClr val="bg1"/>
                </a:solidFill>
              </a:rPr>
              <a:t>				John 18:34-37</a:t>
            </a:r>
          </a:p>
        </p:txBody>
      </p:sp>
    </p:spTree>
    <p:extLst>
      <p:ext uri="{BB962C8B-B14F-4D97-AF65-F5344CB8AC3E}">
        <p14:creationId xmlns:p14="http://schemas.microsoft.com/office/powerpoint/2010/main" val="380985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8178" y="674889"/>
            <a:ext cx="829655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40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This Year’s Theme:  </a:t>
            </a:r>
            <a:r>
              <a:rPr lang="en-US" sz="4000" b="1" i="1" dirty="0" smtClean="0">
                <a:solidFill>
                  <a:schemeClr val="bg1"/>
                </a:solidFill>
              </a:rPr>
              <a:t>At His Cross</a:t>
            </a:r>
          </a:p>
          <a:p>
            <a:pPr algn="ctr"/>
            <a:endParaRPr lang="en-US" sz="4000" b="1" i="1" dirty="0" smtClean="0">
              <a:solidFill>
                <a:schemeClr val="bg1"/>
              </a:solidFill>
            </a:endParaRPr>
          </a:p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June’s </a:t>
            </a:r>
            <a:r>
              <a:rPr lang="en-US" sz="4000" b="1" dirty="0">
                <a:solidFill>
                  <a:schemeClr val="bg1"/>
                </a:solidFill>
              </a:rPr>
              <a:t>T</a:t>
            </a:r>
            <a:r>
              <a:rPr lang="en-US" sz="4000" b="1" dirty="0" smtClean="0">
                <a:solidFill>
                  <a:schemeClr val="bg1"/>
                </a:solidFill>
              </a:rPr>
              <a:t>heme:  </a:t>
            </a:r>
            <a:r>
              <a:rPr lang="en-US" sz="4000" b="1" i="1" dirty="0" smtClean="0">
                <a:solidFill>
                  <a:schemeClr val="bg1"/>
                </a:solidFill>
              </a:rPr>
              <a:t>I Find Purpose</a:t>
            </a:r>
          </a:p>
          <a:p>
            <a:pPr algn="ctr"/>
            <a:endParaRPr lang="en-US" sz="4000" b="1" i="1" dirty="0">
              <a:solidFill>
                <a:schemeClr val="bg1"/>
              </a:solidFill>
            </a:endParaRPr>
          </a:p>
          <a:p>
            <a:pPr algn="ctr"/>
            <a:endParaRPr lang="en-US" sz="4000" b="1" i="1" dirty="0" smtClean="0">
              <a:solidFill>
                <a:schemeClr val="bg1"/>
              </a:solidFill>
            </a:endParaRPr>
          </a:p>
          <a:p>
            <a:pPr algn="ctr"/>
            <a:r>
              <a:rPr lang="en-US" sz="4000" b="1" i="1" dirty="0" smtClean="0">
                <a:solidFill>
                  <a:schemeClr val="bg1"/>
                </a:solidFill>
              </a:rPr>
              <a:t>Today’s Lesson: Why Were You Born?</a:t>
            </a:r>
            <a:endParaRPr lang="en-US" sz="36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65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218" y="476769"/>
            <a:ext cx="829655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WHY </a:t>
            </a:r>
            <a:r>
              <a:rPr lang="en-US" sz="3600" b="1" dirty="0">
                <a:solidFill>
                  <a:srgbClr val="FFFF00"/>
                </a:solidFill>
              </a:rPr>
              <a:t>WERE YOU </a:t>
            </a:r>
            <a:r>
              <a:rPr lang="en-US" sz="3600" b="1" dirty="0" smtClean="0">
                <a:solidFill>
                  <a:srgbClr val="FFFF00"/>
                </a:solidFill>
              </a:rPr>
              <a:t>BORN?</a:t>
            </a:r>
            <a:endParaRPr lang="en-US" sz="3200" b="1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What is the purpose of (your) life?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Not just philosophically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But practically, how should you spend your life?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62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218" y="476769"/>
            <a:ext cx="8296556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WHY </a:t>
            </a:r>
            <a:r>
              <a:rPr lang="en-US" sz="3600" b="1" dirty="0">
                <a:solidFill>
                  <a:srgbClr val="FFFF00"/>
                </a:solidFill>
              </a:rPr>
              <a:t>WERE YOU </a:t>
            </a:r>
            <a:r>
              <a:rPr lang="en-US" sz="3600" b="1" dirty="0" smtClean="0">
                <a:solidFill>
                  <a:srgbClr val="FFFF00"/>
                </a:solidFill>
              </a:rPr>
              <a:t>BORN?</a:t>
            </a:r>
            <a:endParaRPr lang="en-US" sz="3200" b="1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What is the purpose of (your) life</a:t>
            </a:r>
            <a:r>
              <a:rPr lang="en-US" sz="3200" b="1" dirty="0" smtClean="0">
                <a:solidFill>
                  <a:schemeClr val="bg1"/>
                </a:solidFill>
              </a:rPr>
              <a:t>?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Various answers given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There is no meaning—depressed people and atheists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Finding peace and tranquility—Eastern philosophy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Self denial, self improvement—Stoics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Influence society with MY important message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Finding true self, living in the present—not past/future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Climbing a personally defined ladder of success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To have instant gratification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57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218" y="476769"/>
            <a:ext cx="829655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WHY </a:t>
            </a:r>
            <a:r>
              <a:rPr lang="en-US" sz="3600" b="1" dirty="0">
                <a:solidFill>
                  <a:srgbClr val="FFFF00"/>
                </a:solidFill>
              </a:rPr>
              <a:t>WERE YOU </a:t>
            </a:r>
            <a:r>
              <a:rPr lang="en-US" sz="3600" b="1" dirty="0" smtClean="0">
                <a:solidFill>
                  <a:srgbClr val="FFFF00"/>
                </a:solidFill>
              </a:rPr>
              <a:t>BORN?</a:t>
            </a:r>
            <a:endParaRPr lang="en-US" sz="3200" b="1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What is the purpose of (your) life?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Various answers given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I am a “nobody” I could never be used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Look at the twelve “nobody” apostles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Ignorant and unlearned fishermen; an uncontrolled, impetuous man;  a despised person, etc.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He took Amos a fruit picker and shepherd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He took a young shepherd boy to become a king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He took Isaiah from unknown source to become prophet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He took Legion &amp; told him to stay home (Mark 5:18-19)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9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218" y="476769"/>
            <a:ext cx="8296556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WHY </a:t>
            </a:r>
            <a:r>
              <a:rPr lang="en-US" sz="3600" b="1" dirty="0">
                <a:solidFill>
                  <a:srgbClr val="FFFF00"/>
                </a:solidFill>
              </a:rPr>
              <a:t>WERE YOU </a:t>
            </a:r>
            <a:r>
              <a:rPr lang="en-US" sz="3600" b="1" dirty="0" smtClean="0">
                <a:solidFill>
                  <a:srgbClr val="FFFF00"/>
                </a:solidFill>
              </a:rPr>
              <a:t>BORN?</a:t>
            </a:r>
            <a:endParaRPr lang="en-US" sz="3200" b="1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What is the purpose of (your) life?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Various answers given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I am a “nobody” I could never be used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Can </a:t>
            </a:r>
            <a:r>
              <a:rPr lang="en-US" sz="3200" b="1" dirty="0">
                <a:solidFill>
                  <a:schemeClr val="bg1"/>
                </a:solidFill>
              </a:rPr>
              <a:t>He take you?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Jeremiah found out when an adult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Esther never knew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Without revelation, you cannot know </a:t>
            </a:r>
            <a:r>
              <a:rPr lang="en-US" sz="2800" b="1" dirty="0" smtClean="0">
                <a:solidFill>
                  <a:schemeClr val="bg1"/>
                </a:solidFill>
              </a:rPr>
              <a:t>certainly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92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218" y="476769"/>
            <a:ext cx="8296556" cy="4416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FF00"/>
                </a:solidFill>
              </a:rPr>
              <a:t>WHY </a:t>
            </a:r>
            <a:r>
              <a:rPr lang="en-US" sz="4000" b="1" dirty="0">
                <a:solidFill>
                  <a:srgbClr val="FFFF00"/>
                </a:solidFill>
              </a:rPr>
              <a:t>WERE YOU </a:t>
            </a:r>
            <a:r>
              <a:rPr lang="en-US" sz="4000" b="1" dirty="0" smtClean="0">
                <a:solidFill>
                  <a:srgbClr val="FFFF00"/>
                </a:solidFill>
              </a:rPr>
              <a:t>BORN?</a:t>
            </a:r>
            <a:endParaRPr lang="en-US" sz="3200" b="1" i="1" dirty="0" smtClean="0">
              <a:solidFill>
                <a:srgbClr val="FFFF00"/>
              </a:solidFill>
            </a:endParaRPr>
          </a:p>
          <a:p>
            <a:pPr algn="ctr"/>
            <a:r>
              <a:rPr lang="en-US" sz="3200" b="1" i="1" dirty="0" smtClean="0">
                <a:solidFill>
                  <a:schemeClr val="bg1"/>
                </a:solidFill>
              </a:rPr>
              <a:t>Two </a:t>
            </a:r>
            <a:r>
              <a:rPr lang="en-US" sz="3200" b="1" i="1" dirty="0" smtClean="0">
                <a:solidFill>
                  <a:schemeClr val="bg1"/>
                </a:solidFill>
              </a:rPr>
              <a:t>Simple, </a:t>
            </a:r>
            <a:r>
              <a:rPr lang="en-US" sz="3200" b="1" i="1" dirty="0" smtClean="0">
                <a:solidFill>
                  <a:schemeClr val="bg1"/>
                </a:solidFill>
              </a:rPr>
              <a:t>yet profound, answers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King Solomon’s search and conclusion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The wisest man search for the answer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His </a:t>
            </a:r>
            <a:r>
              <a:rPr lang="en-US" sz="2800" b="1" dirty="0" smtClean="0">
                <a:solidFill>
                  <a:schemeClr val="bg1"/>
                </a:solidFill>
              </a:rPr>
              <a:t>conclusion—“Fear </a:t>
            </a:r>
            <a:r>
              <a:rPr lang="en-US" sz="2800" b="1" dirty="0" smtClean="0">
                <a:solidFill>
                  <a:schemeClr val="bg1"/>
                </a:solidFill>
              </a:rPr>
              <a:t>God and obey </a:t>
            </a:r>
            <a:r>
              <a:rPr lang="en-US" sz="2800" b="1" dirty="0" smtClean="0">
                <a:solidFill>
                  <a:schemeClr val="bg1"/>
                </a:solidFill>
              </a:rPr>
              <a:t>Him”</a:t>
            </a:r>
            <a:endParaRPr lang="en-US" sz="2800" b="1" dirty="0" smtClean="0">
              <a:solidFill>
                <a:schemeClr val="bg1"/>
              </a:solidFill>
            </a:endParaRPr>
          </a:p>
          <a:p>
            <a:endParaRPr lang="en-US" sz="900" b="1" dirty="0" smtClean="0">
              <a:solidFill>
                <a:schemeClr val="bg1"/>
              </a:solidFill>
            </a:endParaRPr>
          </a:p>
          <a:p>
            <a:pPr algn="just"/>
            <a:r>
              <a:rPr lang="en-US" sz="2800" b="1" dirty="0" smtClean="0">
                <a:solidFill>
                  <a:schemeClr val="bg1"/>
                </a:solidFill>
              </a:rPr>
              <a:t>  </a:t>
            </a:r>
            <a:r>
              <a:rPr lang="en-US" sz="2000" b="1" dirty="0" smtClean="0">
                <a:solidFill>
                  <a:schemeClr val="bg1"/>
                </a:solidFill>
              </a:rPr>
              <a:t>13  </a:t>
            </a:r>
            <a:r>
              <a:rPr lang="en-US" sz="2000" b="1" dirty="0">
                <a:solidFill>
                  <a:schemeClr val="bg1"/>
                </a:solidFill>
              </a:rPr>
              <a:t>Let us hear the conclusion of the whole matter: Fear God and keep His commandments, For this is man's all. </a:t>
            </a:r>
          </a:p>
          <a:p>
            <a:pPr algn="just"/>
            <a:r>
              <a:rPr lang="en-US" sz="2000" b="1" dirty="0" smtClean="0">
                <a:solidFill>
                  <a:schemeClr val="bg1"/>
                </a:solidFill>
              </a:rPr>
              <a:t>  14  </a:t>
            </a:r>
            <a:r>
              <a:rPr lang="en-US" sz="2000" b="1" dirty="0">
                <a:solidFill>
                  <a:schemeClr val="bg1"/>
                </a:solidFill>
              </a:rPr>
              <a:t>For God will bring every work into judgment, Including every secret thing, Whether good or evil. </a:t>
            </a:r>
            <a:endParaRPr lang="en-US" sz="2000" b="1" dirty="0" smtClean="0">
              <a:solidFill>
                <a:schemeClr val="bg1"/>
              </a:solidFill>
            </a:endParaRPr>
          </a:p>
          <a:p>
            <a:pPr algn="just"/>
            <a:r>
              <a:rPr lang="en-US" sz="2000" b="1" dirty="0" smtClean="0">
                <a:solidFill>
                  <a:schemeClr val="bg1"/>
                </a:solidFill>
              </a:rPr>
              <a:t>	</a:t>
            </a:r>
            <a:r>
              <a:rPr lang="en-US" sz="2400" b="1" dirty="0" smtClean="0">
                <a:solidFill>
                  <a:schemeClr val="bg1"/>
                </a:solidFill>
              </a:rPr>
              <a:t>				</a:t>
            </a:r>
            <a:r>
              <a:rPr lang="en-US" sz="2000" b="1" dirty="0" err="1" smtClean="0">
                <a:solidFill>
                  <a:schemeClr val="bg1"/>
                </a:solidFill>
              </a:rPr>
              <a:t>Ecc</a:t>
            </a:r>
            <a:r>
              <a:rPr lang="en-US" sz="2000" b="1" dirty="0" smtClean="0">
                <a:solidFill>
                  <a:schemeClr val="bg1"/>
                </a:solidFill>
              </a:rPr>
              <a:t>. 12:13-14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29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218" y="476769"/>
            <a:ext cx="829655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FF00"/>
                </a:solidFill>
              </a:rPr>
              <a:t>WHY </a:t>
            </a:r>
            <a:r>
              <a:rPr lang="en-US" sz="4000" b="1" dirty="0">
                <a:solidFill>
                  <a:srgbClr val="FFFF00"/>
                </a:solidFill>
              </a:rPr>
              <a:t>WERE YOU </a:t>
            </a:r>
            <a:r>
              <a:rPr lang="en-US" sz="4000" b="1" dirty="0" smtClean="0">
                <a:solidFill>
                  <a:srgbClr val="FFFF00"/>
                </a:solidFill>
              </a:rPr>
              <a:t>BORN?</a:t>
            </a:r>
            <a:endParaRPr lang="en-US" sz="3200" b="1" i="1" dirty="0" smtClean="0">
              <a:solidFill>
                <a:srgbClr val="FFFF00"/>
              </a:solidFill>
            </a:endParaRPr>
          </a:p>
          <a:p>
            <a:pPr algn="ctr"/>
            <a:r>
              <a:rPr lang="en-US" sz="3200" b="1" i="1" dirty="0" smtClean="0">
                <a:solidFill>
                  <a:schemeClr val="bg1"/>
                </a:solidFill>
              </a:rPr>
              <a:t>Two </a:t>
            </a:r>
            <a:r>
              <a:rPr lang="en-US" sz="3200" b="1" i="1" dirty="0" smtClean="0">
                <a:solidFill>
                  <a:schemeClr val="bg1"/>
                </a:solidFill>
              </a:rPr>
              <a:t>Simple, </a:t>
            </a:r>
            <a:r>
              <a:rPr lang="en-US" sz="3200" b="1" i="1" dirty="0" smtClean="0">
                <a:solidFill>
                  <a:schemeClr val="bg1"/>
                </a:solidFill>
              </a:rPr>
              <a:t>yet profound, answers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King Solomon’s search and conclusion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Jehovah’s </a:t>
            </a:r>
            <a:r>
              <a:rPr lang="en-US" sz="3200" b="1" dirty="0">
                <a:solidFill>
                  <a:schemeClr val="bg1"/>
                </a:solidFill>
              </a:rPr>
              <a:t>words to </a:t>
            </a:r>
            <a:r>
              <a:rPr lang="en-US" sz="3200" b="1" dirty="0" smtClean="0">
                <a:solidFill>
                  <a:schemeClr val="bg1"/>
                </a:solidFill>
              </a:rPr>
              <a:t>Isaiah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3200" b="1" dirty="0" smtClean="0">
              <a:solidFill>
                <a:schemeClr val="bg1"/>
              </a:solidFill>
            </a:endParaRPr>
          </a:p>
          <a:p>
            <a:pPr algn="just"/>
            <a:r>
              <a:rPr lang="en-US" sz="2000" b="1" dirty="0">
                <a:solidFill>
                  <a:schemeClr val="bg1"/>
                </a:solidFill>
              </a:rPr>
              <a:t>  </a:t>
            </a:r>
            <a:r>
              <a:rPr lang="en-US" sz="2000" b="1" dirty="0" smtClean="0">
                <a:solidFill>
                  <a:schemeClr val="bg1"/>
                </a:solidFill>
              </a:rPr>
              <a:t> 7  Everyone </a:t>
            </a:r>
            <a:r>
              <a:rPr lang="en-US" sz="2000" b="1" dirty="0">
                <a:solidFill>
                  <a:schemeClr val="bg1"/>
                </a:solidFill>
              </a:rPr>
              <a:t>who is called by My name, Whom I have created for My glory; I have formed him, yes, I have made him</a:t>
            </a:r>
            <a:r>
              <a:rPr lang="en-US" sz="2000" b="1" dirty="0" smtClean="0">
                <a:solidFill>
                  <a:schemeClr val="bg1"/>
                </a:solidFill>
              </a:rPr>
              <a:t>.“</a:t>
            </a:r>
          </a:p>
          <a:p>
            <a:pPr algn="just"/>
            <a:r>
              <a:rPr lang="en-US" sz="2000" b="1" dirty="0">
                <a:solidFill>
                  <a:schemeClr val="bg1"/>
                </a:solidFill>
              </a:rPr>
              <a:t>	</a:t>
            </a:r>
            <a:r>
              <a:rPr lang="en-US" sz="2000" b="1" dirty="0" smtClean="0">
                <a:solidFill>
                  <a:schemeClr val="bg1"/>
                </a:solidFill>
              </a:rPr>
              <a:t>				Isaiah 43:7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1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800" kern="1200" dirty="0">
            <a:solidFill>
              <a:schemeClr val="tx1"/>
            </a:solidFill>
            <a:latin typeface="+mn-lt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5016</TotalTime>
  <Words>806</Words>
  <Application>Microsoft Office PowerPoint</Application>
  <PresentationFormat>On-screen Show (4:3)</PresentationFormat>
  <Paragraphs>86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Lucida Calligraphy</vt:lpstr>
      <vt:lpstr>Office Theme</vt:lpstr>
      <vt:lpstr>Why Were You Born?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Palm Beach Lakes church of Christ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Sermon Title</dc:title>
  <dc:creator>David</dc:creator>
  <cp:lastModifiedBy>Cindy Nelson</cp:lastModifiedBy>
  <cp:revision>227</cp:revision>
  <cp:lastPrinted>2016-12-11T13:57:38Z</cp:lastPrinted>
  <dcterms:created xsi:type="dcterms:W3CDTF">2016-03-27T21:00:01Z</dcterms:created>
  <dcterms:modified xsi:type="dcterms:W3CDTF">2017-06-19T15:14:35Z</dcterms:modified>
</cp:coreProperties>
</file>