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56" r:id="rId2"/>
    <p:sldId id="257" r:id="rId3"/>
    <p:sldId id="261" r:id="rId4"/>
    <p:sldId id="262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88CC-3600-4169-8146-0F2ABCC828CE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6C18-B155-4EBA-A368-CF2047EB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357591"/>
            <a:ext cx="8250383" cy="3324947"/>
          </a:xfrm>
        </p:spPr>
        <p:txBody>
          <a:bodyPr anchor="ctr" anchorCtr="0"/>
          <a:lstStyle>
            <a:lvl1pPr algn="ctr">
              <a:defRPr sz="6000"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87631"/>
            <a:ext cx="8695113" cy="779462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744989" cy="5694218"/>
          </a:xfrm>
        </p:spPr>
        <p:txBody>
          <a:bodyPr/>
          <a:lstStyle>
            <a:lvl1pPr>
              <a:defRPr b="1"/>
            </a:lvl1pPr>
            <a:lvl2pPr marL="515938" indent="-228600">
              <a:buFont typeface="Calibri" panose="020F0502020204030204" pitchFamily="34" charset="0"/>
              <a:buChar char="−"/>
              <a:defRPr b="1"/>
            </a:lvl2pPr>
            <a:lvl3pPr marL="855663" indent="-228600">
              <a:defRPr b="1"/>
            </a:lvl3pPr>
            <a:lvl4pPr marL="1255713" indent="-228600">
              <a:buSzPct val="80000"/>
              <a:buFont typeface="Wingdings" panose="05000000000000000000" pitchFamily="2" charset="2"/>
              <a:buChar char="§"/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846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6F27-F830-40C9-8229-650B19F08CB6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287251"/>
            <a:ext cx="8250383" cy="372204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Aft>
                <a:spcPts val="400"/>
              </a:spcAft>
            </a:pPr>
            <a:r>
              <a:rPr lang="en-US" dirty="0" smtClean="0"/>
              <a:t>You and Your</a:t>
            </a:r>
            <a:br>
              <a:rPr lang="en-US" dirty="0" smtClean="0"/>
            </a:br>
            <a:r>
              <a:rPr lang="en-US" dirty="0" smtClean="0"/>
              <a:t>Government…</a:t>
            </a:r>
            <a:br>
              <a:rPr lang="en-US" dirty="0" smtClean="0"/>
            </a:br>
            <a:r>
              <a:rPr lang="en-US" i="1" dirty="0" smtClean="0"/>
              <a:t>“For the Lord’s Sake”</a:t>
            </a:r>
            <a:endParaRPr lang="en-US" sz="4000" b="0" i="1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Peter 2:13-17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“For the Lord’s Sake”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/>
          </a:bodyPr>
          <a:lstStyle/>
          <a:p>
            <a:pPr lvl="0"/>
            <a:r>
              <a:rPr lang="en-US" u="sng" dirty="0"/>
              <a:t>Submit – Be a Law-Abiding Citizen (2:13-14)</a:t>
            </a:r>
            <a:endParaRPr lang="en-US" sz="4000" u="sng" dirty="0"/>
          </a:p>
          <a:p>
            <a:pPr lvl="1"/>
            <a:r>
              <a:rPr lang="en-US" dirty="0"/>
              <a:t>God commands us to place ourselves under </a:t>
            </a:r>
            <a:r>
              <a:rPr lang="en-US" dirty="0" smtClean="0"/>
              <a:t>subjection </a:t>
            </a:r>
            <a:r>
              <a:rPr lang="en-US" dirty="0"/>
              <a:t>to “every” </a:t>
            </a:r>
            <a:r>
              <a:rPr lang="en-US" dirty="0" smtClean="0"/>
              <a:t>governing authority </a:t>
            </a:r>
            <a:r>
              <a:rPr lang="en-US" dirty="0"/>
              <a:t>(cf. Rom. 13:1)</a:t>
            </a:r>
            <a:endParaRPr lang="en-US" sz="3600" dirty="0"/>
          </a:p>
          <a:p>
            <a:pPr lvl="1"/>
            <a:r>
              <a:rPr lang="en-US" dirty="0" smtClean="0"/>
              <a:t>Resisting </a:t>
            </a:r>
            <a:r>
              <a:rPr lang="en-US" dirty="0"/>
              <a:t>governing authority resists God’s will &amp; brings judgment (Rom. 13:2)</a:t>
            </a:r>
            <a:endParaRPr lang="en-US" sz="3600" dirty="0"/>
          </a:p>
          <a:p>
            <a:pPr lvl="1"/>
            <a:r>
              <a:rPr lang="en-US" dirty="0"/>
              <a:t>ONLY when edicts of men conflict with </a:t>
            </a:r>
            <a:r>
              <a:rPr lang="en-US" dirty="0" smtClean="0"/>
              <a:t>the law </a:t>
            </a:r>
            <a:r>
              <a:rPr lang="en-US" dirty="0"/>
              <a:t>of God can we respectfully disregard (Acts 5:27-29; 4:19-20</a:t>
            </a:r>
            <a:r>
              <a:rPr lang="en-US" dirty="0" smtClean="0"/>
              <a:t>)</a:t>
            </a:r>
            <a:endParaRPr lang="en-US" sz="3600" dirty="0"/>
          </a:p>
          <a:p>
            <a:pPr lvl="1"/>
            <a:r>
              <a:rPr lang="en-US" dirty="0"/>
              <a:t>WHY must I submit to government and abide by the laws?</a:t>
            </a:r>
            <a:endParaRPr lang="en-US" sz="3600" dirty="0"/>
          </a:p>
          <a:p>
            <a:pPr lvl="2"/>
            <a:r>
              <a:rPr lang="en-US" sz="2400" dirty="0"/>
              <a:t>Because of God – “for the Lord’s sake” (2:13)</a:t>
            </a:r>
            <a:endParaRPr lang="en-US" sz="3600" dirty="0"/>
          </a:p>
          <a:p>
            <a:pPr lvl="2"/>
            <a:r>
              <a:rPr lang="en-US" sz="2400" dirty="0"/>
              <a:t>Because they are ordained of God (</a:t>
            </a:r>
            <a:r>
              <a:rPr lang="en-US" sz="2400" dirty="0" smtClean="0"/>
              <a:t>Ro. </a:t>
            </a:r>
            <a:r>
              <a:rPr lang="en-US" sz="2400" dirty="0"/>
              <a:t>13:1; Dan. 2:21; 4:17)</a:t>
            </a:r>
            <a:endParaRPr lang="en-US" sz="3600" dirty="0"/>
          </a:p>
          <a:p>
            <a:pPr lvl="2"/>
            <a:r>
              <a:rPr lang="en-US" sz="2400" dirty="0"/>
              <a:t>Because they have a God-given purpose (</a:t>
            </a:r>
            <a:r>
              <a:rPr lang="en-US" sz="2400" dirty="0" smtClean="0"/>
              <a:t>2:14; Rom. 13:4)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93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“For the Lord’s Sake”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/>
          </a:bodyPr>
          <a:lstStyle/>
          <a:p>
            <a:pPr lvl="0"/>
            <a:r>
              <a:rPr lang="en-US" u="sng" dirty="0"/>
              <a:t>Serve – Be a Good-Doing Example (2:15-16)</a:t>
            </a:r>
            <a:endParaRPr lang="en-US" sz="4000" u="sng" dirty="0"/>
          </a:p>
          <a:p>
            <a:pPr lvl="1"/>
            <a:r>
              <a:rPr lang="en-US" dirty="0"/>
              <a:t>God commands us to live as bondservants (2:16)</a:t>
            </a:r>
            <a:endParaRPr lang="en-US" sz="3600" dirty="0"/>
          </a:p>
          <a:p>
            <a:pPr lvl="1"/>
            <a:r>
              <a:rPr lang="en-US" dirty="0"/>
              <a:t>Set an example of “good” and “right,” in spite of those in authority over us (Rom. 13:3-4)</a:t>
            </a:r>
            <a:endParaRPr lang="en-US" sz="3600" dirty="0"/>
          </a:p>
          <a:p>
            <a:pPr lvl="1"/>
            <a:r>
              <a:rPr lang="en-US" dirty="0"/>
              <a:t>WHY must I serve humbly and set the right example?</a:t>
            </a:r>
            <a:endParaRPr lang="en-US" sz="3600" dirty="0"/>
          </a:p>
          <a:p>
            <a:pPr lvl="2"/>
            <a:r>
              <a:rPr lang="en-US" sz="2400" dirty="0"/>
              <a:t>Because of God – “this is the will of God” (2:15</a:t>
            </a:r>
            <a:r>
              <a:rPr lang="en-US" sz="2400" dirty="0" smtClean="0"/>
              <a:t>)</a:t>
            </a:r>
            <a:endParaRPr lang="en-US" sz="3600" dirty="0"/>
          </a:p>
          <a:p>
            <a:pPr lvl="2"/>
            <a:r>
              <a:rPr lang="en-US" sz="2400" dirty="0"/>
              <a:t>Because you are free in Christ from law, sin and fear (2:16</a:t>
            </a:r>
            <a:r>
              <a:rPr lang="en-US" sz="2400" dirty="0" smtClean="0"/>
              <a:t>)</a:t>
            </a:r>
            <a:endParaRPr lang="en-US" sz="3600" dirty="0"/>
          </a:p>
          <a:p>
            <a:pPr lvl="2"/>
            <a:r>
              <a:rPr lang="en-US" sz="2400" dirty="0" smtClean="0"/>
              <a:t>Because </a:t>
            </a:r>
            <a:r>
              <a:rPr lang="en-US" sz="2400" dirty="0"/>
              <a:t>you may silence the critics by doing </a:t>
            </a:r>
            <a:r>
              <a:rPr lang="en-US" sz="2400" dirty="0" smtClean="0"/>
              <a:t>good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87900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“For the Lord’s Sake”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/>
          </a:bodyPr>
          <a:lstStyle/>
          <a:p>
            <a:pPr lvl="0"/>
            <a:r>
              <a:rPr lang="en-US" u="sng" dirty="0"/>
              <a:t>Step Up – Be a Respect-Giving Christian (2:17)</a:t>
            </a:r>
            <a:endParaRPr lang="en-US" sz="4000" u="sng" dirty="0"/>
          </a:p>
          <a:p>
            <a:pPr lvl="1"/>
            <a:r>
              <a:rPr lang="en-US" dirty="0"/>
              <a:t>IT IS TIME for Christians to STOP acting like everyone else!</a:t>
            </a:r>
            <a:endParaRPr lang="en-US" sz="3600" dirty="0"/>
          </a:p>
          <a:p>
            <a:pPr lvl="1"/>
            <a:r>
              <a:rPr lang="en-US" dirty="0"/>
              <a:t>God commands us to “honor ALL people,” including “the king”</a:t>
            </a:r>
            <a:endParaRPr lang="en-US" sz="3600" dirty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attitudes and actions are to be constantly maintained </a:t>
            </a:r>
            <a:endParaRPr lang="en-US" dirty="0" smtClean="0"/>
          </a:p>
          <a:p>
            <a:pPr lvl="1"/>
            <a:r>
              <a:rPr lang="en-US" dirty="0" smtClean="0"/>
              <a:t>WHY </a:t>
            </a:r>
            <a:r>
              <a:rPr lang="en-US" dirty="0"/>
              <a:t>must I be the one to step up and be respectful of all?</a:t>
            </a:r>
            <a:endParaRPr lang="en-US" sz="3600" dirty="0"/>
          </a:p>
          <a:p>
            <a:pPr lvl="2"/>
            <a:r>
              <a:rPr lang="en-US" sz="2400" dirty="0"/>
              <a:t>Because of God – “Fear God</a:t>
            </a:r>
            <a:r>
              <a:rPr lang="en-US" sz="2400" dirty="0" smtClean="0"/>
              <a:t>”</a:t>
            </a:r>
            <a:endParaRPr lang="en-US" sz="3600" dirty="0"/>
          </a:p>
          <a:p>
            <a:pPr lvl="2"/>
            <a:r>
              <a:rPr lang="en-US" sz="2400" dirty="0"/>
              <a:t>Because of my </a:t>
            </a:r>
            <a:r>
              <a:rPr lang="en-US" sz="2400" dirty="0" smtClean="0"/>
              <a:t>love for my brethren, lest I cause to stumble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22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a Citizen of Heaven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69421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/>
              <a:t>Believe Jesus is God’s Son – Mark 16:16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Repent of your sins and turn to God – Acts 2:38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Confess your faith in Jesus – Romans 10:9-10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Be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wash away all of your sins – Acts 22:16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Walk faithfully with the Lord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4757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</TotalTime>
  <Words>397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Wingdings</vt:lpstr>
      <vt:lpstr>Office Theme</vt:lpstr>
      <vt:lpstr>You and Your Government… “For the Lord’s Sake”</vt:lpstr>
      <vt:lpstr>“For the Lord’s Sake”</vt:lpstr>
      <vt:lpstr>“For the Lord’s Sake”</vt:lpstr>
      <vt:lpstr>“For the Lord’s Sake”</vt:lpstr>
      <vt:lpstr>To Be a Citizen of Heaven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David Sproule</dc:creator>
  <cp:lastModifiedBy>David Sproule</cp:lastModifiedBy>
  <cp:revision>30</cp:revision>
  <dcterms:created xsi:type="dcterms:W3CDTF">2016-12-23T01:06:17Z</dcterms:created>
  <dcterms:modified xsi:type="dcterms:W3CDTF">2017-05-28T20:16:33Z</dcterms:modified>
</cp:coreProperties>
</file>