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381" r:id="rId3"/>
    <p:sldId id="386" r:id="rId4"/>
    <p:sldId id="389" r:id="rId5"/>
    <p:sldId id="392" r:id="rId6"/>
    <p:sldId id="33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660"/>
  </p:normalViewPr>
  <p:slideViewPr>
    <p:cSldViewPr snapToGrid="0">
      <p:cViewPr varScale="1">
        <p:scale>
          <a:sx n="106" d="100"/>
          <a:sy n="106" d="100"/>
        </p:scale>
        <p:origin x="1992" y="114"/>
      </p:cViewPr>
      <p:guideLst/>
    </p:cSldViewPr>
  </p:slid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5/22/2017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2129-3468-4436-ABBC-514DD25AF8EF}" type="datetimeFigureOut">
              <a:rPr lang="en-US" smtClean="0"/>
              <a:t>5/22/2017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5/22/2017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 Peter 2:9-12</a:t>
            </a:r>
            <a:endParaRPr lang="en-US" dirty="0"/>
          </a:p>
        </p:txBody>
      </p:sp>
      <p:sp>
        <p:nvSpPr>
          <p:cNvPr id="4" name="Title 3"/>
          <p:cNvSpPr>
            <a:spLocks noGrp="1"/>
          </p:cNvSpPr>
          <p:nvPr>
            <p:ph type="ctrTitle"/>
          </p:nvPr>
        </p:nvSpPr>
        <p:spPr/>
        <p:txBody>
          <a:bodyPr/>
          <a:lstStyle/>
          <a:p>
            <a:r>
              <a:rPr lang="en-US" dirty="0" smtClean="0"/>
              <a:t>You Are: You Were:</a:t>
            </a:r>
            <a:br>
              <a:rPr lang="en-US" dirty="0" smtClean="0"/>
            </a:br>
            <a:r>
              <a:rPr lang="en-US" dirty="0" smtClean="0"/>
              <a:t>They Say: You Do:</a:t>
            </a:r>
            <a:endParaRPr lang="en-US" dirty="0"/>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You Are:                                        </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9  </a:t>
            </a:r>
            <a:r>
              <a:rPr lang="en-US" sz="2400" dirty="0"/>
              <a:t>But you are a chosen generation, a royal priesthood, a holy nation, His own special people, that you may proclaim the praises of Him who called you out of darkness into His marvelous </a:t>
            </a:r>
            <a:r>
              <a:rPr lang="en-US" sz="2400" dirty="0" smtClean="0"/>
              <a:t>light</a:t>
            </a:r>
          </a:p>
          <a:p>
            <a:pPr marL="969963" lvl="2" indent="-342900" algn="just">
              <a:buFont typeface="+mj-lt"/>
              <a:buAutoNum type="arabicPeriod"/>
            </a:pPr>
            <a:r>
              <a:rPr lang="en-US" sz="2400" dirty="0" smtClean="0"/>
              <a:t>Sojourners and pilgrims (v. 11)</a:t>
            </a:r>
          </a:p>
          <a:p>
            <a:pPr marL="969963" lvl="2" indent="-342900" algn="just">
              <a:buFont typeface="+mj-lt"/>
              <a:buAutoNum type="arabicPeriod"/>
            </a:pPr>
            <a:r>
              <a:rPr lang="en-US" sz="2400" dirty="0" smtClean="0"/>
              <a:t>Chosen generation</a:t>
            </a:r>
          </a:p>
          <a:p>
            <a:pPr marL="969963" lvl="2" indent="-342900" algn="just">
              <a:buFont typeface="+mj-lt"/>
              <a:buAutoNum type="arabicPeriod"/>
            </a:pPr>
            <a:r>
              <a:rPr lang="en-US" sz="2400" dirty="0" smtClean="0"/>
              <a:t>Royal priesthood</a:t>
            </a:r>
          </a:p>
          <a:p>
            <a:pPr marL="969963" lvl="2" indent="-342900" algn="just">
              <a:buFont typeface="+mj-lt"/>
              <a:buAutoNum type="arabicPeriod"/>
            </a:pPr>
            <a:r>
              <a:rPr lang="en-US" sz="2400" dirty="0" smtClean="0"/>
              <a:t>Holy Nation</a:t>
            </a:r>
          </a:p>
          <a:p>
            <a:pPr marL="969963" lvl="2" indent="-342900" algn="just">
              <a:buFont typeface="+mj-lt"/>
              <a:buAutoNum type="arabicPeriod"/>
            </a:pPr>
            <a:r>
              <a:rPr lang="en-US" sz="2400" dirty="0" smtClean="0"/>
              <a:t>Special People</a:t>
            </a:r>
          </a:p>
          <a:p>
            <a:pPr marL="969963" lvl="2" indent="-342900" algn="just">
              <a:buFont typeface="+mj-lt"/>
              <a:buAutoNum type="arabicPeriod"/>
            </a:pPr>
            <a:r>
              <a:rPr lang="en-US" sz="2400" dirty="0" smtClean="0"/>
              <a:t>Proclaimers</a:t>
            </a:r>
          </a:p>
          <a:p>
            <a:pPr marL="969963" lvl="2" indent="-342900" algn="just">
              <a:buFont typeface="+mj-lt"/>
              <a:buAutoNum type="arabicPeriod"/>
            </a:pPr>
            <a:r>
              <a:rPr lang="en-US" sz="2400" dirty="0" err="1" smtClean="0"/>
              <a:t>Praisers</a:t>
            </a:r>
            <a:endParaRPr lang="en-US" sz="2400" dirty="0"/>
          </a:p>
        </p:txBody>
      </p:sp>
    </p:spTree>
    <p:extLst>
      <p:ext uri="{BB962C8B-B14F-4D97-AF65-F5344CB8AC3E}">
        <p14:creationId xmlns:p14="http://schemas.microsoft.com/office/powerpoint/2010/main" val="161497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You Are: You Were:</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9  </a:t>
            </a:r>
            <a:r>
              <a:rPr lang="en-US" sz="2400" dirty="0"/>
              <a:t>But you are a chosen generation, a royal priesthood, a holy nation, His own special people, that you may proclaim the praises of Him who called you out of darkness into His marvelous light; </a:t>
            </a:r>
          </a:p>
          <a:p>
            <a:pPr algn="just"/>
            <a:r>
              <a:rPr lang="en-US" sz="2400" dirty="0" smtClean="0"/>
              <a:t>  10  </a:t>
            </a:r>
            <a:r>
              <a:rPr lang="en-US" sz="2400" dirty="0"/>
              <a:t>who once were not a people but are now the people of God, who had not obtained mercy but now have obtained </a:t>
            </a:r>
            <a:r>
              <a:rPr lang="en-US" sz="2400" dirty="0" smtClean="0"/>
              <a:t>mercy</a:t>
            </a:r>
          </a:p>
          <a:p>
            <a:pPr marL="1084263" lvl="2" indent="-457200" algn="just">
              <a:buFont typeface="+mj-lt"/>
              <a:buAutoNum type="arabicPeriod"/>
            </a:pPr>
            <a:r>
              <a:rPr lang="en-US" sz="2400" dirty="0" smtClean="0"/>
              <a:t>In darkness, but called into light</a:t>
            </a:r>
          </a:p>
          <a:p>
            <a:pPr marL="1084263" lvl="2" indent="-457200" algn="just">
              <a:buFont typeface="+mj-lt"/>
              <a:buAutoNum type="arabicPeriod"/>
            </a:pPr>
            <a:r>
              <a:rPr lang="en-US" sz="2400" dirty="0" smtClean="0"/>
              <a:t>Not a people, but now the people of God</a:t>
            </a:r>
            <a:endParaRPr lang="en-US" sz="2400" dirty="0"/>
          </a:p>
          <a:p>
            <a:pPr marL="1084263" lvl="2" indent="-457200" algn="just">
              <a:buFont typeface="+mj-lt"/>
              <a:buAutoNum type="arabicPeriod"/>
            </a:pPr>
            <a:r>
              <a:rPr lang="en-US" sz="2400" dirty="0" smtClean="0"/>
              <a:t>Not having mercy, but now having obtained mercy</a:t>
            </a:r>
            <a:endParaRPr lang="en-US" sz="2400" dirty="0"/>
          </a:p>
        </p:txBody>
      </p:sp>
    </p:spTree>
    <p:extLst>
      <p:ext uri="{BB962C8B-B14F-4D97-AF65-F5344CB8AC3E}">
        <p14:creationId xmlns:p14="http://schemas.microsoft.com/office/powerpoint/2010/main" val="186184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smtClean="0"/>
              <a:t>             You Are: You Were: They Say:</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9  </a:t>
            </a:r>
            <a:r>
              <a:rPr lang="en-US" sz="2400" dirty="0"/>
              <a:t>But you are a chosen generation, a royal priesthood, a holy nation, His own special people, that you may proclaim the praises of Him who called you out of darkness into His marvelous light; </a:t>
            </a:r>
          </a:p>
          <a:p>
            <a:pPr algn="just"/>
            <a:r>
              <a:rPr lang="en-US" sz="2400" dirty="0" smtClean="0"/>
              <a:t>  10  </a:t>
            </a:r>
            <a:r>
              <a:rPr lang="en-US" sz="2400" dirty="0"/>
              <a:t>who once were not a people but are now the people of God, who had not obtained mercy but now have obtained mercy. </a:t>
            </a:r>
          </a:p>
          <a:p>
            <a:pPr algn="just"/>
            <a:r>
              <a:rPr lang="en-US" sz="2400" dirty="0" smtClean="0"/>
              <a:t>  11  </a:t>
            </a:r>
            <a:r>
              <a:rPr lang="en-US" sz="2400" dirty="0"/>
              <a:t>Beloved, I beg you as sojourners and pilgrims, abstain from fleshly lusts which war against the soul, </a:t>
            </a:r>
          </a:p>
          <a:p>
            <a:pPr algn="just"/>
            <a:r>
              <a:rPr lang="en-US" sz="2400" dirty="0" smtClean="0"/>
              <a:t>  12  </a:t>
            </a:r>
            <a:r>
              <a:rPr lang="en-US" sz="2400" dirty="0"/>
              <a:t>having your conduct honorable among the Gentiles, that when they speak against you as evildoers, they may, by your good works which they observe, glorify God in the day of visitation</a:t>
            </a:r>
            <a:r>
              <a:rPr lang="en-US" sz="2400" dirty="0" smtClean="0"/>
              <a:t>.</a:t>
            </a:r>
          </a:p>
          <a:p>
            <a:pPr marL="1084263" lvl="2" indent="-457200" algn="just">
              <a:buFont typeface="+mj-lt"/>
              <a:buAutoNum type="arabicPeriod"/>
            </a:pPr>
            <a:r>
              <a:rPr lang="en-US" sz="2400" dirty="0" smtClean="0"/>
              <a:t>They speak against you</a:t>
            </a:r>
          </a:p>
          <a:p>
            <a:pPr marL="1084263" lvl="2" indent="-457200" algn="just">
              <a:buFont typeface="+mj-lt"/>
              <a:buAutoNum type="arabicPeriod"/>
            </a:pPr>
            <a:r>
              <a:rPr lang="en-US" sz="2400" dirty="0" smtClean="0"/>
              <a:t>They say you are evildoers</a:t>
            </a:r>
          </a:p>
          <a:p>
            <a:pPr marL="1084263" lvl="2" indent="-457200" algn="just">
              <a:buFont typeface="+mj-lt"/>
              <a:buAutoNum type="arabicPeriod"/>
            </a:pPr>
            <a:r>
              <a:rPr lang="en-US" sz="2400" dirty="0" smtClean="0"/>
              <a:t>They may change, when they watch you</a:t>
            </a:r>
          </a:p>
          <a:p>
            <a:pPr marL="744538" lvl="1" indent="-457200" algn="just">
              <a:buFont typeface="+mj-lt"/>
              <a:buAutoNum type="arabicPeriod"/>
            </a:pPr>
            <a:endParaRPr lang="en-US" dirty="0" smtClean="0"/>
          </a:p>
          <a:p>
            <a:pPr marL="744538" lvl="1" indent="-457200" algn="just">
              <a:buFont typeface="+mj-lt"/>
              <a:buAutoNum type="arabicPeriod"/>
            </a:pPr>
            <a:endParaRPr lang="en-US" dirty="0" smtClean="0"/>
          </a:p>
          <a:p>
            <a:pPr marL="744538" lvl="1" indent="-457200" algn="just">
              <a:buFont typeface="+mj-lt"/>
              <a:buAutoNum type="arabicPeriod"/>
            </a:pPr>
            <a:endParaRPr lang="en-US" dirty="0"/>
          </a:p>
        </p:txBody>
      </p:sp>
    </p:spTree>
    <p:extLst>
      <p:ext uri="{BB962C8B-B14F-4D97-AF65-F5344CB8AC3E}">
        <p14:creationId xmlns:p14="http://schemas.microsoft.com/office/powerpoint/2010/main" val="117979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lgn="l">
              <a:lnSpc>
                <a:spcPct val="100000"/>
              </a:lnSpc>
            </a:pPr>
            <a:r>
              <a:rPr lang="en-US" sz="3200" dirty="0"/>
              <a:t> </a:t>
            </a:r>
            <a:r>
              <a:rPr lang="en-US" sz="3200" dirty="0" smtClean="0"/>
              <a:t>            You Are: You Were: They Say: You Do</a:t>
            </a:r>
            <a:endParaRPr lang="en-US" sz="3200" dirty="0"/>
          </a:p>
        </p:txBody>
      </p:sp>
      <p:sp>
        <p:nvSpPr>
          <p:cNvPr id="3" name="Content Placeholder 2"/>
          <p:cNvSpPr>
            <a:spLocks noGrp="1"/>
          </p:cNvSpPr>
          <p:nvPr>
            <p:ph idx="1"/>
          </p:nvPr>
        </p:nvSpPr>
        <p:spPr>
          <a:xfrm>
            <a:off x="231615" y="635462"/>
            <a:ext cx="8912385" cy="5694218"/>
          </a:xfrm>
        </p:spPr>
        <p:txBody>
          <a:bodyPr>
            <a:noAutofit/>
          </a:bodyPr>
          <a:lstStyle/>
          <a:p>
            <a:pPr algn="just"/>
            <a:r>
              <a:rPr lang="en-US" sz="2400" dirty="0" smtClean="0"/>
              <a:t>  9  </a:t>
            </a:r>
            <a:r>
              <a:rPr lang="en-US" sz="2400" dirty="0"/>
              <a:t>But you are a chosen generation, a royal priesthood, a holy nation, His own special people, that you may proclaim the praises of Him who called you out of darkness into His marvelous light; </a:t>
            </a:r>
          </a:p>
          <a:p>
            <a:pPr algn="just"/>
            <a:r>
              <a:rPr lang="en-US" sz="2400" dirty="0" smtClean="0"/>
              <a:t>  10  </a:t>
            </a:r>
            <a:r>
              <a:rPr lang="en-US" sz="2400" dirty="0"/>
              <a:t>who once were not a people but are now the people of God, who had not obtained mercy but now have obtained mercy. </a:t>
            </a:r>
          </a:p>
          <a:p>
            <a:pPr algn="just"/>
            <a:r>
              <a:rPr lang="en-US" sz="2400" dirty="0" smtClean="0"/>
              <a:t>  11  </a:t>
            </a:r>
            <a:r>
              <a:rPr lang="en-US" sz="2400" dirty="0"/>
              <a:t>Beloved, I beg you as sojourners and pilgrims, abstain from fleshly lusts which war against the soul, </a:t>
            </a:r>
          </a:p>
          <a:p>
            <a:pPr algn="just"/>
            <a:r>
              <a:rPr lang="en-US" sz="2400" dirty="0" smtClean="0"/>
              <a:t>  12  </a:t>
            </a:r>
            <a:r>
              <a:rPr lang="en-US" sz="2400" dirty="0"/>
              <a:t>having your conduct honorable among the Gentiles, that when they speak against you as evildoers, they may, by your good works which they observe, glorify God in the day of visitation</a:t>
            </a:r>
            <a:r>
              <a:rPr lang="en-US" sz="2400" dirty="0" smtClean="0"/>
              <a:t>.</a:t>
            </a:r>
          </a:p>
          <a:p>
            <a:pPr marL="969963" lvl="2" indent="-342900" algn="just">
              <a:buFont typeface="+mj-lt"/>
              <a:buAutoNum type="arabicPeriod"/>
            </a:pPr>
            <a:r>
              <a:rPr lang="en-US" sz="2400" dirty="0" smtClean="0"/>
              <a:t>You abstain from fleshly lusts</a:t>
            </a:r>
          </a:p>
          <a:p>
            <a:pPr marL="969963" lvl="2" indent="-342900" algn="just">
              <a:buFont typeface="+mj-lt"/>
              <a:buAutoNum type="arabicPeriod"/>
            </a:pPr>
            <a:r>
              <a:rPr lang="en-US" sz="2400" dirty="0" smtClean="0"/>
              <a:t>You war against these lusts</a:t>
            </a:r>
          </a:p>
          <a:p>
            <a:pPr marL="969963" lvl="2" indent="-342900" algn="just">
              <a:buFont typeface="+mj-lt"/>
              <a:buAutoNum type="arabicPeriod"/>
            </a:pPr>
            <a:r>
              <a:rPr lang="en-US" sz="2400" dirty="0" smtClean="0"/>
              <a:t>You do good works</a:t>
            </a:r>
          </a:p>
          <a:p>
            <a:pPr marL="287338" lvl="1" indent="0" algn="just">
              <a:buNone/>
            </a:pPr>
            <a:endParaRPr lang="en-US" sz="1800" dirty="0"/>
          </a:p>
        </p:txBody>
      </p:sp>
    </p:spTree>
    <p:extLst>
      <p:ext uri="{BB962C8B-B14F-4D97-AF65-F5344CB8AC3E}">
        <p14:creationId xmlns:p14="http://schemas.microsoft.com/office/powerpoint/2010/main" val="111107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0" y="527539"/>
            <a:ext cx="8435713" cy="5906514"/>
          </a:xfrm>
        </p:spPr>
        <p:txBody>
          <a:bodyPr>
            <a:normAutofit/>
          </a:bodyPr>
          <a:lstStyle/>
          <a:p>
            <a:pPr indent="0" algn="ctr">
              <a:spcBef>
                <a:spcPts val="0"/>
              </a:spcBef>
              <a:spcAft>
                <a:spcPts val="1500"/>
              </a:spcAft>
              <a:buNone/>
            </a:pPr>
            <a:r>
              <a:rPr lang="en-US" sz="4400" b="1" dirty="0" smtClean="0"/>
              <a:t>Becoming </a:t>
            </a:r>
            <a:r>
              <a:rPr lang="en-US" sz="4400" dirty="0"/>
              <a:t>a</a:t>
            </a:r>
            <a:r>
              <a:rPr lang="en-US" sz="4400" b="1" dirty="0" smtClean="0"/>
              <a:t> Sojourner &amp; a Pilgrim</a:t>
            </a:r>
          </a:p>
          <a:p>
            <a:pPr marL="685800" indent="-457200">
              <a:spcBef>
                <a:spcPts val="0"/>
              </a:spcBef>
              <a:spcAft>
                <a:spcPts val="1500"/>
              </a:spcAft>
            </a:pPr>
            <a:r>
              <a:rPr lang="en-US" sz="3600" b="1" dirty="0" smtClean="0"/>
              <a:t>Believe</a:t>
            </a:r>
            <a:r>
              <a:rPr lang="en-US" sz="3600" b="1" dirty="0"/>
              <a:t>				</a:t>
            </a:r>
            <a:r>
              <a:rPr lang="en-US" sz="3600" b="1" dirty="0" smtClean="0"/>
              <a:t>Mark 16:16</a:t>
            </a:r>
            <a:endParaRPr lang="en-US" sz="3600" b="1" dirty="0"/>
          </a:p>
          <a:p>
            <a:pPr marL="457200">
              <a:spcBef>
                <a:spcPts val="0"/>
              </a:spcBef>
              <a:spcAft>
                <a:spcPts val="1500"/>
              </a:spcAft>
            </a:pPr>
            <a:r>
              <a:rPr lang="en-US" sz="3600" b="1" dirty="0" smtClean="0"/>
              <a:t>  Repent				Luke 13:3</a:t>
            </a:r>
          </a:p>
          <a:p>
            <a:pPr marL="457200">
              <a:spcBef>
                <a:spcPts val="0"/>
              </a:spcBef>
              <a:spcAft>
                <a:spcPts val="1500"/>
              </a:spcAft>
            </a:pPr>
            <a:r>
              <a:rPr lang="en-US" sz="3600" b="1" dirty="0" smtClean="0"/>
              <a:t>  Confess </a:t>
            </a:r>
            <a:r>
              <a:rPr lang="en-US" sz="3600" b="1" dirty="0"/>
              <a:t>Faith			Rom. </a:t>
            </a:r>
            <a:r>
              <a:rPr lang="en-US" sz="3600" b="1" dirty="0" smtClean="0"/>
              <a:t>10:9</a:t>
            </a:r>
            <a:endParaRPr lang="en-US" sz="3600" b="1" dirty="0"/>
          </a:p>
          <a:p>
            <a:pPr marL="457200">
              <a:spcBef>
                <a:spcPts val="0"/>
              </a:spcBef>
              <a:spcAft>
                <a:spcPts val="1500"/>
              </a:spcAft>
            </a:pPr>
            <a:r>
              <a:rPr lang="en-US" sz="3600" b="1" dirty="0" smtClean="0"/>
              <a:t>  Be </a:t>
            </a:r>
            <a:r>
              <a:rPr lang="en-US" sz="3600" b="1" dirty="0"/>
              <a:t>Baptized Into Him	</a:t>
            </a:r>
            <a:r>
              <a:rPr lang="en-US" sz="3600" b="1" dirty="0" smtClean="0"/>
              <a:t>Rom. 6:3-4</a:t>
            </a:r>
            <a:endParaRPr lang="en-US" sz="3600" b="1" dirty="0"/>
          </a:p>
          <a:p>
            <a:pPr marL="457200" indent="-404813" algn="ctr">
              <a:spcBef>
                <a:spcPts val="0"/>
              </a:spcBef>
              <a:spcAft>
                <a:spcPts val="1500"/>
              </a:spcAft>
              <a:buNone/>
            </a:pPr>
            <a:r>
              <a:rPr lang="en-US" sz="3500" b="1" i="1" dirty="0" smtClean="0">
                <a:solidFill>
                  <a:srgbClr val="996633"/>
                </a:solidFill>
              </a:rPr>
              <a:t>Added to His church, His body, His kingdom</a:t>
            </a:r>
            <a:r>
              <a:rPr lang="en-US" sz="3500" b="1" dirty="0" smtClean="0">
                <a:solidFill>
                  <a:srgbClr val="FFFF00"/>
                </a:solidFill>
              </a:rPr>
              <a:t> </a:t>
            </a:r>
            <a:endParaRPr lang="en-US" sz="3600" b="1" dirty="0">
              <a:solidFill>
                <a:srgbClr val="FFFF00"/>
              </a:solidFill>
            </a:endParaRPr>
          </a:p>
          <a:p>
            <a:pPr marL="457200">
              <a:spcBef>
                <a:spcPts val="0"/>
              </a:spcBef>
              <a:spcAft>
                <a:spcPts val="1500"/>
              </a:spcAft>
            </a:pPr>
            <a:r>
              <a:rPr lang="en-US" sz="3600" b="1" dirty="0" smtClean="0"/>
              <a:t>  Be Faithful until death</a:t>
            </a:r>
            <a:r>
              <a:rPr lang="en-US" sz="3600" b="1" dirty="0"/>
              <a:t>	</a:t>
            </a:r>
            <a:r>
              <a:rPr lang="en-US" sz="3600" b="1" dirty="0" smtClean="0"/>
              <a:t>Rev</a:t>
            </a:r>
            <a:r>
              <a:rPr lang="en-US" sz="3600" b="1" dirty="0"/>
              <a:t>. 2:10</a:t>
            </a:r>
          </a:p>
        </p:txBody>
      </p:sp>
    </p:spTree>
    <p:extLst>
      <p:ext uri="{BB962C8B-B14F-4D97-AF65-F5344CB8AC3E}">
        <p14:creationId xmlns:p14="http://schemas.microsoft.com/office/powerpoint/2010/main" val="157800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1219</TotalTime>
  <Words>487</Words>
  <Application>Microsoft Office PowerPoint</Application>
  <PresentationFormat>On-screen Show (4:3)</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Office Theme</vt:lpstr>
      <vt:lpstr>You Are: You Were: They Say: You Do:</vt:lpstr>
      <vt:lpstr>             You Are:                                        </vt:lpstr>
      <vt:lpstr>             You Are: You Were:</vt:lpstr>
      <vt:lpstr>             You Are: You Were: They Say:</vt:lpstr>
      <vt:lpstr>             You Are: You Were: They Say: You Do</vt:lpstr>
      <vt:lpstr>PowerPoint Presentation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71</cp:revision>
  <dcterms:created xsi:type="dcterms:W3CDTF">2016-12-23T01:06:17Z</dcterms:created>
  <dcterms:modified xsi:type="dcterms:W3CDTF">2017-05-22T15:55:28Z</dcterms:modified>
</cp:coreProperties>
</file>