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423" r:id="rId3"/>
    <p:sldId id="893" r:id="rId4"/>
    <p:sldId id="862" r:id="rId5"/>
    <p:sldId id="873" r:id="rId6"/>
    <p:sldId id="870" r:id="rId7"/>
    <p:sldId id="878" r:id="rId8"/>
    <p:sldId id="884" r:id="rId9"/>
    <p:sldId id="891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97" d="100"/>
          <a:sy n="97" d="100"/>
        </p:scale>
        <p:origin x="1548" y="78"/>
      </p:cViewPr>
      <p:guideLst/>
    </p:cSldViewPr>
  </p:slideViewPr>
  <p:outlineViewPr>
    <p:cViewPr>
      <p:scale>
        <a:sx n="33" d="100"/>
        <a:sy n="33" d="100"/>
      </p:scale>
      <p:origin x="0" y="-550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553" y="1187480"/>
            <a:ext cx="8047567" cy="25500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My </a:t>
            </a:r>
            <a:r>
              <a:rPr lang="en-US" sz="4400" b="1" dirty="0" smtClean="0"/>
              <a:t>Family </a:t>
            </a:r>
            <a:r>
              <a:rPr lang="en-US" sz="4400" b="1" dirty="0" smtClean="0"/>
              <a:t>Before</a:t>
            </a:r>
            <a:br>
              <a:rPr lang="en-US" sz="4400" b="1" dirty="0" smtClean="0"/>
            </a:br>
            <a:r>
              <a:rPr lang="en-US" sz="4400" b="1" dirty="0" smtClean="0"/>
              <a:t>His </a:t>
            </a:r>
            <a:r>
              <a:rPr lang="en-US" sz="4400" b="1" dirty="0" smtClean="0"/>
              <a:t>Cross 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smtClean="0"/>
              <a:t>Ephesians </a:t>
            </a:r>
            <a:r>
              <a:rPr lang="en-US" b="1" dirty="0" smtClean="0"/>
              <a:t>5:21-27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938" y="405485"/>
            <a:ext cx="8296556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</a:rPr>
              <a:t>  21  </a:t>
            </a:r>
            <a:r>
              <a:rPr lang="en-US" sz="2400" b="1" dirty="0">
                <a:solidFill>
                  <a:schemeClr val="bg1"/>
                </a:solidFill>
              </a:rPr>
              <a:t>submitting to one another in the fear of God. </a:t>
            </a: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</a:rPr>
              <a:t>  22  </a:t>
            </a:r>
            <a:r>
              <a:rPr lang="en-US" sz="2400" b="1" dirty="0">
                <a:solidFill>
                  <a:schemeClr val="bg1"/>
                </a:solidFill>
              </a:rPr>
              <a:t>Wives, submit to your own husbands, as to the Lord. </a:t>
            </a: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</a:rPr>
              <a:t>  23  </a:t>
            </a:r>
            <a:r>
              <a:rPr lang="en-US" sz="2400" b="1" dirty="0">
                <a:solidFill>
                  <a:schemeClr val="bg1"/>
                </a:solidFill>
              </a:rPr>
              <a:t>For the husband is head of the wife, as also Christ is head of the church; and He is the Savior of the body. </a:t>
            </a: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</a:rPr>
              <a:t>  24  </a:t>
            </a:r>
            <a:r>
              <a:rPr lang="en-US" sz="2400" b="1" dirty="0">
                <a:solidFill>
                  <a:schemeClr val="bg1"/>
                </a:solidFill>
              </a:rPr>
              <a:t>Therefore, just as the church is subject to Christ, so let the wives be to their own husbands in everything. </a:t>
            </a: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</a:rPr>
              <a:t>  25  </a:t>
            </a:r>
            <a:r>
              <a:rPr lang="en-US" sz="2400" b="1" dirty="0">
                <a:solidFill>
                  <a:schemeClr val="bg1"/>
                </a:solidFill>
              </a:rPr>
              <a:t>Husbands, love your wives, just as Christ also loved the church and gave Himself for her, </a:t>
            </a: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</a:rPr>
              <a:t>  26  </a:t>
            </a:r>
            <a:r>
              <a:rPr lang="en-US" sz="2400" b="1" dirty="0">
                <a:solidFill>
                  <a:schemeClr val="bg1"/>
                </a:solidFill>
              </a:rPr>
              <a:t>that He might sanctify and cleanse her with the washing of water by the word, </a:t>
            </a: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solidFill>
                  <a:schemeClr val="bg1"/>
                </a:solidFill>
              </a:rPr>
              <a:t>  27  </a:t>
            </a:r>
            <a:r>
              <a:rPr lang="en-US" sz="2400" b="1" dirty="0">
                <a:solidFill>
                  <a:schemeClr val="bg1"/>
                </a:solidFill>
              </a:rPr>
              <a:t>that He might present her to Himself a glorious church, not having spot or wrinkle or any such thing, but that she should be holy and without blemish.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Eph. 5:21-27</a:t>
            </a: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9138" y="674889"/>
            <a:ext cx="829655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At the Cross: I Find Family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Yearly theme:  </a:t>
            </a:r>
            <a:r>
              <a:rPr lang="en-US" sz="3200" b="1" i="1" dirty="0" smtClean="0">
                <a:solidFill>
                  <a:schemeClr val="bg1"/>
                </a:solidFill>
              </a:rPr>
              <a:t>At the Cross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May’s theme:  </a:t>
            </a:r>
            <a:r>
              <a:rPr lang="en-US" sz="3200" b="1" i="1" dirty="0" smtClean="0">
                <a:solidFill>
                  <a:schemeClr val="bg1"/>
                </a:solidFill>
              </a:rPr>
              <a:t>I Find Family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Today’s lesson: Families before the Cross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It is remarkable that the cross tied to the marriage relationship in today’s text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87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938" y="405485"/>
            <a:ext cx="829655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chemeClr val="bg1"/>
                </a:solidFill>
              </a:rPr>
              <a:t> 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30  For we are members of His body, of His flesh and of His bones.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31  "For this reason a man shall leave his father and mother and be joined to his wife, and the two shall become one flesh."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32  This is a great mystery, but I speak concerning Christ and the church.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33  Nevertheless let each one of you in particular so love his own wife as himself, and let the wife see that she respects her husband. 	</a:t>
            </a:r>
          </a:p>
          <a:p>
            <a:pPr algn="just"/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</a:rPr>
              <a:t>				Eph. 5:30-33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5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Stand at the Cross: “Lord, teach me.”</a:t>
            </a:r>
          </a:p>
          <a:p>
            <a:pPr algn="ctr"/>
            <a:endParaRPr lang="en-US" sz="3200" b="1" i="1" dirty="0" smtClean="0">
              <a:solidFill>
                <a:schemeClr val="bg1"/>
              </a:solidFill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Last week we talked about the solitary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This week’s lesson looking at families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Fathers, Mothers, Sons, Daughters, Parents and children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8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Stand at the Cross: “Lord, teach me.”</a:t>
            </a:r>
          </a:p>
          <a:p>
            <a:pPr algn="ctr"/>
            <a:endParaRPr lang="en-US" sz="3200" b="1" i="1" dirty="0" smtClean="0">
              <a:solidFill>
                <a:schemeClr val="bg1"/>
              </a:solidFill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FF00"/>
                </a:solidFill>
              </a:rPr>
              <a:t>At the cross He teaches submission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Look at His life of submission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Husbands and submission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Wives and submission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Parents and submission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Children and submission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8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Stand at the Cross: “Lord, teach me.”</a:t>
            </a:r>
          </a:p>
          <a:p>
            <a:pPr algn="ctr"/>
            <a:endParaRPr lang="en-US" sz="3200" b="1" i="1" dirty="0" smtClean="0">
              <a:solidFill>
                <a:schemeClr val="bg1"/>
              </a:solidFill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At the cross He teaches submission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FF00"/>
                </a:solidFill>
              </a:rPr>
              <a:t>At the cross He teaches obedience</a:t>
            </a:r>
            <a:endParaRPr lang="en-US" sz="3600" b="1" dirty="0">
              <a:solidFill>
                <a:srgbClr val="FFFF00"/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Look at His life of </a:t>
            </a:r>
            <a:r>
              <a:rPr lang="en-US" sz="2800" b="1" dirty="0" smtClean="0">
                <a:solidFill>
                  <a:schemeClr val="bg1"/>
                </a:solidFill>
              </a:rPr>
              <a:t>obedience</a:t>
            </a:r>
            <a:endParaRPr lang="en-US" sz="2800" b="1" dirty="0">
              <a:solidFill>
                <a:schemeClr val="bg1"/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Husbands and </a:t>
            </a:r>
            <a:r>
              <a:rPr lang="en-US" sz="2800" b="1" dirty="0" smtClean="0">
                <a:solidFill>
                  <a:schemeClr val="bg1"/>
                </a:solidFill>
              </a:rPr>
              <a:t>obedience</a:t>
            </a:r>
            <a:endParaRPr lang="en-US" sz="2800" b="1" dirty="0">
              <a:solidFill>
                <a:schemeClr val="bg1"/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Wives and </a:t>
            </a:r>
            <a:r>
              <a:rPr lang="en-US" sz="2800" b="1" dirty="0" smtClean="0">
                <a:solidFill>
                  <a:schemeClr val="bg1"/>
                </a:solidFill>
              </a:rPr>
              <a:t>obedience</a:t>
            </a:r>
            <a:endParaRPr lang="en-US" sz="2800" b="1" dirty="0">
              <a:solidFill>
                <a:schemeClr val="bg1"/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Parents and </a:t>
            </a:r>
            <a:r>
              <a:rPr lang="en-US" sz="2800" b="1" dirty="0" smtClean="0">
                <a:solidFill>
                  <a:schemeClr val="bg1"/>
                </a:solidFill>
              </a:rPr>
              <a:t>obedience</a:t>
            </a:r>
            <a:endParaRPr lang="en-US" sz="2800" b="1" dirty="0">
              <a:solidFill>
                <a:schemeClr val="bg1"/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Children and </a:t>
            </a:r>
            <a:r>
              <a:rPr lang="en-US" sz="2800" b="1" dirty="0" smtClean="0">
                <a:solidFill>
                  <a:schemeClr val="bg1"/>
                </a:solidFill>
              </a:rPr>
              <a:t>obedience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7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476769"/>
            <a:ext cx="82965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Stand at the Cross: “Lord, teach me.”</a:t>
            </a:r>
          </a:p>
          <a:p>
            <a:pPr algn="ctr"/>
            <a:endParaRPr lang="en-US" sz="3200" b="1" i="1" dirty="0" smtClean="0">
              <a:solidFill>
                <a:schemeClr val="bg1"/>
              </a:solidFill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At the cross He teaches submission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At the cross He teaches obedience</a:t>
            </a:r>
            <a:endParaRPr lang="en-US" sz="3600" b="1" dirty="0">
              <a:solidFill>
                <a:schemeClr val="bg1"/>
              </a:solidFill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FF00"/>
                </a:solidFill>
              </a:rPr>
              <a:t>At the cross He teaches perfection</a:t>
            </a:r>
            <a:endParaRPr lang="en-US" sz="3600" b="1" dirty="0">
              <a:solidFill>
                <a:schemeClr val="bg1"/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Understanding definition of perfection</a:t>
            </a:r>
            <a:endParaRPr lang="en-US" sz="2800" b="1" dirty="0">
              <a:solidFill>
                <a:schemeClr val="bg1"/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Look at His life of perfection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Husbands </a:t>
            </a:r>
            <a:r>
              <a:rPr lang="en-US" sz="2800" b="1" dirty="0">
                <a:solidFill>
                  <a:schemeClr val="bg1"/>
                </a:solidFill>
              </a:rPr>
              <a:t>and perfection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Wives </a:t>
            </a:r>
            <a:r>
              <a:rPr lang="en-US" sz="2800" b="1" dirty="0">
                <a:solidFill>
                  <a:schemeClr val="bg1"/>
                </a:solidFill>
              </a:rPr>
              <a:t>and perfection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Parents </a:t>
            </a:r>
            <a:r>
              <a:rPr lang="en-US" sz="2800" b="1" dirty="0">
                <a:solidFill>
                  <a:schemeClr val="bg1"/>
                </a:solidFill>
              </a:rPr>
              <a:t>and perfection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Children </a:t>
            </a:r>
            <a:r>
              <a:rPr lang="en-US" sz="2800" b="1" dirty="0">
                <a:solidFill>
                  <a:schemeClr val="bg1"/>
                </a:solidFill>
              </a:rPr>
              <a:t>and perfection</a:t>
            </a:r>
          </a:p>
        </p:txBody>
      </p:sp>
    </p:spTree>
    <p:extLst>
      <p:ext uri="{BB962C8B-B14F-4D97-AF65-F5344CB8AC3E}">
        <p14:creationId xmlns:p14="http://schemas.microsoft.com/office/powerpoint/2010/main" val="96762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Becoming Part of His Family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</a:t>
            </a:r>
            <a:r>
              <a:rPr lang="en-US" sz="3600" b="1" dirty="0" smtClean="0"/>
              <a:t>Acts 8:36-37</a:t>
            </a:r>
            <a:endParaRPr lang="en-US" sz="3600" b="1" dirty="0"/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29866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5001</TotalTime>
  <Words>460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Calligraphy</vt:lpstr>
      <vt:lpstr>Office Theme</vt:lpstr>
      <vt:lpstr>My Family Before His Cross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217</cp:revision>
  <cp:lastPrinted>2016-12-11T13:57:38Z</cp:lastPrinted>
  <dcterms:created xsi:type="dcterms:W3CDTF">2016-03-27T21:00:01Z</dcterms:created>
  <dcterms:modified xsi:type="dcterms:W3CDTF">2017-05-15T17:37:11Z</dcterms:modified>
</cp:coreProperties>
</file>