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423" r:id="rId3"/>
    <p:sldId id="826" r:id="rId4"/>
    <p:sldId id="830" r:id="rId5"/>
    <p:sldId id="844" r:id="rId6"/>
    <p:sldId id="849" r:id="rId7"/>
    <p:sldId id="852" r:id="rId8"/>
    <p:sldId id="857" r:id="rId9"/>
    <p:sldId id="860" r:id="rId10"/>
    <p:sldId id="370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>
      <p:cViewPr varScale="1">
        <p:scale>
          <a:sx n="97" d="100"/>
          <a:sy n="97" d="100"/>
        </p:scale>
        <p:origin x="154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553" y="1187480"/>
            <a:ext cx="8047567" cy="2550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At </a:t>
            </a:r>
            <a:r>
              <a:rPr lang="en-US" sz="4400" b="1" dirty="0" smtClean="0"/>
              <a:t>His </a:t>
            </a:r>
            <a:r>
              <a:rPr lang="en-US" sz="4400" b="1" dirty="0" smtClean="0"/>
              <a:t>Cross:</a:t>
            </a:r>
            <a:br>
              <a:rPr lang="en-US" sz="4400" b="1" dirty="0" smtClean="0"/>
            </a:br>
            <a:r>
              <a:rPr lang="en-US" sz="4400" b="1" dirty="0" smtClean="0"/>
              <a:t>I Find Family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Matt. 12:46-50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You MUST Be Born Again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</a:t>
            </a:r>
            <a:r>
              <a:rPr lang="en-US" sz="3600" b="1" dirty="0" smtClean="0"/>
              <a:t>Acts 8:36-37</a:t>
            </a:r>
            <a:endParaRPr lang="en-US" sz="3600" b="1" dirty="0"/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333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405485"/>
            <a:ext cx="8296556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46</a:t>
            </a:r>
            <a:r>
              <a:rPr lang="en-US" sz="2400" b="1" dirty="0">
                <a:solidFill>
                  <a:schemeClr val="bg1"/>
                </a:solidFill>
              </a:rPr>
              <a:t>  While he yet talked to the people, behold, his mother and his brethren stood without, desiring to speak with him.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47</a:t>
            </a:r>
            <a:r>
              <a:rPr lang="en-US" sz="2400" b="1" dirty="0">
                <a:solidFill>
                  <a:schemeClr val="bg1"/>
                </a:solidFill>
              </a:rPr>
              <a:t>  Then one said unto him, Behold, thy mother and thy brethren stand without, desiring to speak with thee.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48</a:t>
            </a:r>
            <a:r>
              <a:rPr lang="en-US" sz="2400" b="1" dirty="0">
                <a:solidFill>
                  <a:schemeClr val="bg1"/>
                </a:solidFill>
              </a:rPr>
              <a:t>  But he answered and said unto him that told him, Who is my mother? and who are my brethren?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49</a:t>
            </a:r>
            <a:r>
              <a:rPr lang="en-US" sz="2400" b="1" dirty="0">
                <a:solidFill>
                  <a:schemeClr val="bg1"/>
                </a:solidFill>
              </a:rPr>
              <a:t>  And he stretched forth his hand toward his disciples, and said, Behold my mother and my brethren!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  50</a:t>
            </a:r>
            <a:r>
              <a:rPr lang="en-US" sz="2400" b="1" dirty="0">
                <a:solidFill>
                  <a:schemeClr val="bg1"/>
                </a:solidFill>
              </a:rPr>
              <a:t>  For whosoever shall do the will of my Father which is in heaven, the same is my brother, and sister, and mother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Matt. 12:46-50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</a:rPr>
              <a:t>His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Cross: I Find Family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Yearly theme:  </a:t>
            </a:r>
            <a:r>
              <a:rPr lang="en-US" sz="3200" b="1" i="1" dirty="0" smtClean="0">
                <a:solidFill>
                  <a:schemeClr val="bg1"/>
                </a:solidFill>
              </a:rPr>
              <a:t>At the Cross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May’s theme:  </a:t>
            </a:r>
            <a:r>
              <a:rPr lang="en-US" sz="3200" b="1" i="1" dirty="0" smtClean="0">
                <a:solidFill>
                  <a:schemeClr val="bg1"/>
                </a:solidFill>
              </a:rPr>
              <a:t>I Find Family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1" i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Imagine being Jesus’ brother (Matt. 12)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honor of being His brother/sister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The honor of being His mother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Look at the text—Who is really His family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78" y="393641"/>
            <a:ext cx="82965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</a:rPr>
              <a:t>His </a:t>
            </a:r>
            <a:r>
              <a:rPr lang="en-US" sz="4000" b="1" dirty="0" smtClean="0">
                <a:solidFill>
                  <a:srgbClr val="FFFF00"/>
                </a:solidFill>
              </a:rPr>
              <a:t>Cross—I Find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Israel and God in the O.T—they found God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Almighty God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Jehovah--I AM THAT I 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God of Abraham, Isaac and Jacob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God in the holy place in the temple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God who must be approached only by priests (Levites)</a:t>
            </a:r>
            <a:endParaRPr lang="en-US" sz="2800" b="1" dirty="0">
              <a:solidFill>
                <a:schemeClr val="bg1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1717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78" y="393641"/>
            <a:ext cx="82965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</a:rPr>
              <a:t>His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Cross—I Find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Israel and God in the O.T—they found God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God’s plan: Something far different—Jer. 31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Jews were scattered, headed for Babylon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Verse 4: AGAIN I will build you; you shall be rebuilt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Verses 5-14: vineyard, joy, gathering, redemption, praise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Verse 15: Weeping over lost children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Verses 16-21: Do not weep; I have heard you, My child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Verse 22: A new thing: a woman shall encompass a man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Verse 27:  The days are coming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Verses 31-34: New covenant, relationship, &amp; knowledge</a:t>
            </a:r>
            <a:endParaRPr lang="en-US" sz="2800" b="1" dirty="0">
              <a:solidFill>
                <a:schemeClr val="bg1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099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78" y="393641"/>
            <a:ext cx="82965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</a:rPr>
              <a:t>His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Cross—I Find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Israel and God in the O.T—they found God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God’s plan: Something far different—Jer.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Jesus and Nicodemus—John 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Jewish ruler who almost understood Jesus’ miracles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ruler came to the Rabbi, to learn more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More than being born a Jew, you MUST be born again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New birth is the only way to see and enter the kingdom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 birth of water and the Spirit</a:t>
            </a:r>
            <a:endParaRPr lang="en-US" sz="2800" b="1" dirty="0">
              <a:solidFill>
                <a:schemeClr val="bg1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9245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78" y="393641"/>
            <a:ext cx="82965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</a:rPr>
              <a:t>His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Cross—I Find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Israel and God in the O.T—they found God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God’s plan: Something far different—Jer.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Jesus and Nicodemus—John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Jesus and prayer—Luke 11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 disciples heard Him pray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Teach us how to pray this new way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New prayer begins: “Our Father . . .”</a:t>
            </a:r>
          </a:p>
        </p:txBody>
      </p:sp>
    </p:spTree>
    <p:extLst>
      <p:ext uri="{BB962C8B-B14F-4D97-AF65-F5344CB8AC3E}">
        <p14:creationId xmlns:p14="http://schemas.microsoft.com/office/powerpoint/2010/main" val="14359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78" y="393641"/>
            <a:ext cx="82965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</a:rPr>
              <a:t>His </a:t>
            </a:r>
            <a:r>
              <a:rPr lang="en-US" sz="4000" b="1" dirty="0" smtClean="0">
                <a:solidFill>
                  <a:srgbClr val="FFFF00"/>
                </a:solidFill>
              </a:rPr>
              <a:t>Cross—I Find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Israel and God in the O.T—they found God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God’s plan: Something far different—Jer. 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Jesus and Nicodemus—John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Jesus and prayer—Luke 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In the N.T. at the cross, we find family, church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That family has a Father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That family has an older brother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That family is filled with brothers &amp; sisters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That family cares, shares, sows, rejoices, labor together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That family has a destiny—all of us together, eternally</a:t>
            </a:r>
          </a:p>
        </p:txBody>
      </p:sp>
    </p:spTree>
    <p:extLst>
      <p:ext uri="{BB962C8B-B14F-4D97-AF65-F5344CB8AC3E}">
        <p14:creationId xmlns:p14="http://schemas.microsoft.com/office/powerpoint/2010/main" val="32393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580" y="352077"/>
            <a:ext cx="829655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We’re part of a family, that’s been born again.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  Part of a family, whose love knows no end.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For Jesus has saved us, and made us His own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  Now we’re part of a family that’s on its way home!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Sometimes we laugh together, sometimes we cry.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  Sometimes we share together, heartaches and sighs.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Sometimes we dream together of how it will be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  When we all get to heaven, God’s family!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When a brother meets sorrow, we all feel his grief.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  When he’s passed through the valley, we all feel relief.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Together in sunshine, together in rain,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  Together  in victory! Through His precious name!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bg1"/>
                </a:solidFill>
              </a:rPr>
              <a:t>And though some go before us, We’ll all meet again.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  Just inside that city, As we enter in.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There’ll be no more parting, With Jesus we’ll be!</a:t>
            </a:r>
          </a:p>
          <a:p>
            <a:r>
              <a:rPr lang="en-US" sz="2200" b="1" dirty="0">
                <a:solidFill>
                  <a:schemeClr val="bg1"/>
                </a:solidFill>
                <a:latin typeface="Calibri (Body)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Calibri (Body)"/>
              </a:rPr>
              <a:t>  Together forever! God’s family!</a:t>
            </a:r>
            <a:endParaRPr lang="en-US" sz="2200" b="1" dirty="0">
              <a:solidFill>
                <a:schemeClr val="bg1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0831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4873</TotalTime>
  <Words>597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(Body)</vt:lpstr>
      <vt:lpstr>Calibri Light</vt:lpstr>
      <vt:lpstr>Lucida Calligraphy</vt:lpstr>
      <vt:lpstr>Office Theme</vt:lpstr>
      <vt:lpstr>At His Cross: I Find Family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208</cp:revision>
  <cp:lastPrinted>2016-12-11T13:57:38Z</cp:lastPrinted>
  <dcterms:created xsi:type="dcterms:W3CDTF">2016-03-27T21:00:01Z</dcterms:created>
  <dcterms:modified xsi:type="dcterms:W3CDTF">2017-05-22T17:07:20Z</dcterms:modified>
</cp:coreProperties>
</file>