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 smtClean="0"/>
              <a:t>The House of Worship</a:t>
            </a:r>
            <a:br>
              <a:rPr lang="en-US" dirty="0" smtClean="0"/>
            </a:br>
            <a:r>
              <a:rPr lang="en-US" sz="4000" b="0" dirty="0" smtClean="0">
                <a:effectLst/>
              </a:rPr>
              <a:t>(not a physical structure!)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2:4-5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 of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church is “a spiritual house” (1 Tim. 3:15; </a:t>
            </a:r>
            <a:r>
              <a:rPr lang="en-US" dirty="0" smtClean="0"/>
              <a:t>Mt</a:t>
            </a:r>
            <a:r>
              <a:rPr lang="en-US" dirty="0"/>
              <a:t>. 16:18)</a:t>
            </a:r>
            <a:endParaRPr lang="en-US" sz="4000" dirty="0"/>
          </a:p>
          <a:p>
            <a:pPr lvl="1"/>
            <a:r>
              <a:rPr lang="en-US" dirty="0"/>
              <a:t>In the “spiritual house,” Jesus is “a living stone” </a:t>
            </a:r>
            <a:r>
              <a:rPr lang="en-US" dirty="0" smtClean="0"/>
              <a:t>(cf. Eph. 2:20)</a:t>
            </a:r>
            <a:endParaRPr lang="en-US" sz="3600" dirty="0"/>
          </a:p>
          <a:p>
            <a:pPr lvl="2"/>
            <a:r>
              <a:rPr lang="en-US" dirty="0"/>
              <a:t>He is </a:t>
            </a:r>
            <a:r>
              <a:rPr lang="en-US" dirty="0" smtClean="0"/>
              <a:t>living</a:t>
            </a:r>
            <a:endParaRPr lang="en-US" sz="3200" dirty="0"/>
          </a:p>
          <a:p>
            <a:pPr lvl="2"/>
            <a:r>
              <a:rPr lang="en-US" dirty="0"/>
              <a:t>Rejected by men (2:7; John 12:48; Isa. 53:3)</a:t>
            </a:r>
            <a:endParaRPr lang="en-US" sz="3200" dirty="0"/>
          </a:p>
          <a:p>
            <a:pPr lvl="2"/>
            <a:r>
              <a:rPr lang="en-US" dirty="0"/>
              <a:t>Chosen by God</a:t>
            </a:r>
            <a:endParaRPr lang="en-US" sz="3200" dirty="0"/>
          </a:p>
          <a:p>
            <a:pPr lvl="2"/>
            <a:r>
              <a:rPr lang="en-US" dirty="0"/>
              <a:t>Precious in the sight of God</a:t>
            </a:r>
            <a:endParaRPr lang="en-US" sz="3200" dirty="0"/>
          </a:p>
          <a:p>
            <a:pPr lvl="1"/>
            <a:r>
              <a:rPr lang="en-US" dirty="0"/>
              <a:t>In the “spiritual house,” all faithful Christians are “living stones”</a:t>
            </a:r>
            <a:endParaRPr lang="en-US" sz="3600" dirty="0"/>
          </a:p>
          <a:p>
            <a:pPr lvl="2"/>
            <a:r>
              <a:rPr lang="en-US" dirty="0"/>
              <a:t>We are living </a:t>
            </a:r>
            <a:r>
              <a:rPr lang="en-US" dirty="0" smtClean="0"/>
              <a:t>(</a:t>
            </a:r>
            <a:r>
              <a:rPr lang="en-US" dirty="0"/>
              <a:t>1 Cor. 15:58; Rom. </a:t>
            </a:r>
            <a:r>
              <a:rPr lang="en-US" dirty="0" smtClean="0"/>
              <a:t>6:11) </a:t>
            </a:r>
          </a:p>
          <a:p>
            <a:pPr lvl="2"/>
            <a:r>
              <a:rPr lang="en-US" dirty="0" smtClean="0"/>
              <a:t>Often </a:t>
            </a:r>
            <a:r>
              <a:rPr lang="en-US" dirty="0"/>
              <a:t>rejected by men (3:14-17; 4:12-16; Luke 10:16)</a:t>
            </a:r>
            <a:endParaRPr lang="en-US" sz="3200" dirty="0"/>
          </a:p>
          <a:p>
            <a:pPr lvl="2"/>
            <a:r>
              <a:rPr lang="en-US" dirty="0"/>
              <a:t>Chosen by God (2:9; 1:2-3, 23; Col. </a:t>
            </a:r>
            <a:r>
              <a:rPr lang="en-US" dirty="0" smtClean="0"/>
              <a:t>3:12)</a:t>
            </a:r>
            <a:endParaRPr lang="en-US" sz="3200" dirty="0"/>
          </a:p>
          <a:p>
            <a:pPr lvl="2"/>
            <a:r>
              <a:rPr lang="en-US" dirty="0" smtClean="0"/>
              <a:t>Precious </a:t>
            </a:r>
            <a:r>
              <a:rPr lang="en-US" dirty="0"/>
              <a:t>in the sight of God (2:9; Tit. 2:14; Mal. 3:17)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 of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church is “a holy priesthood” (1 Cor. 3:16-17; Eph. 2:19-22)</a:t>
            </a:r>
            <a:endParaRPr lang="en-US" sz="4000" dirty="0"/>
          </a:p>
          <a:p>
            <a:pPr lvl="1"/>
            <a:r>
              <a:rPr lang="en-US" dirty="0"/>
              <a:t>In the “holy priesthood,” Jesus is our “High Priest” (Heb. 2:17; 4:14)</a:t>
            </a:r>
            <a:endParaRPr lang="en-US" sz="3600" dirty="0"/>
          </a:p>
          <a:p>
            <a:pPr lvl="2"/>
            <a:r>
              <a:rPr lang="en-US" dirty="0"/>
              <a:t>He is holy (Heb. 7:26; 4:15)</a:t>
            </a:r>
            <a:endParaRPr lang="en-US" sz="3200" dirty="0"/>
          </a:p>
          <a:p>
            <a:pPr lvl="2"/>
            <a:r>
              <a:rPr lang="en-US" dirty="0"/>
              <a:t>He offered Himself as a sacrifice for our sins (Eph. 5:2; Heb. 10:12)</a:t>
            </a:r>
            <a:endParaRPr lang="en-US" sz="3200" dirty="0"/>
          </a:p>
          <a:p>
            <a:pPr lvl="2"/>
            <a:r>
              <a:rPr lang="en-US" dirty="0"/>
              <a:t>He has given us access to </a:t>
            </a:r>
            <a:r>
              <a:rPr lang="en-US" dirty="0" smtClean="0"/>
              <a:t>God (</a:t>
            </a:r>
            <a:r>
              <a:rPr lang="en-US" dirty="0"/>
              <a:t>Heb. 9:25; 10:19-20; Eph. 2:18)</a:t>
            </a:r>
            <a:endParaRPr lang="en-US" sz="3200" dirty="0"/>
          </a:p>
          <a:p>
            <a:pPr lvl="1"/>
            <a:r>
              <a:rPr lang="en-US" dirty="0"/>
              <a:t>In the “holy priesthood,” all faithful Christians are priests</a:t>
            </a:r>
            <a:endParaRPr lang="en-US" sz="3600" dirty="0"/>
          </a:p>
          <a:p>
            <a:pPr lvl="2"/>
            <a:r>
              <a:rPr lang="en-US" dirty="0"/>
              <a:t>We are holy (1 Pet. 1:15-16</a:t>
            </a:r>
            <a:r>
              <a:rPr lang="en-US" dirty="0" smtClean="0"/>
              <a:t>)</a:t>
            </a:r>
            <a:endParaRPr lang="en-US" sz="3200" dirty="0"/>
          </a:p>
          <a:p>
            <a:pPr lvl="2"/>
            <a:r>
              <a:rPr lang="en-US" dirty="0"/>
              <a:t>We are priests (Rev. </a:t>
            </a:r>
            <a:r>
              <a:rPr lang="en-US" dirty="0" smtClean="0"/>
              <a:t>1:6), empowered </a:t>
            </a:r>
            <a:r>
              <a:rPr lang="en-US" dirty="0"/>
              <a:t>to worship God </a:t>
            </a:r>
            <a:endParaRPr lang="en-US" dirty="0" smtClean="0"/>
          </a:p>
          <a:p>
            <a:pPr lvl="2"/>
            <a:r>
              <a:rPr lang="en-US" dirty="0" smtClean="0"/>
              <a:t>We </a:t>
            </a:r>
            <a:r>
              <a:rPr lang="en-US" dirty="0"/>
              <a:t>are to offer spiritual sacrifices (Heb. 13:15-16; Rom. 12:1)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73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 of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As “a spiritual house” and “a holy priesthood</a:t>
            </a:r>
            <a:r>
              <a:rPr lang="en-US" dirty="0" smtClean="0"/>
              <a:t>”:</a:t>
            </a:r>
            <a:endParaRPr lang="en-US" sz="4000" dirty="0"/>
          </a:p>
          <a:p>
            <a:pPr lvl="1"/>
            <a:r>
              <a:rPr lang="en-US" dirty="0"/>
              <a:t>You individually and the church collectively </a:t>
            </a:r>
            <a:r>
              <a:rPr lang="en-US" dirty="0" smtClean="0"/>
              <a:t>are </a:t>
            </a:r>
            <a:r>
              <a:rPr lang="en-US" dirty="0"/>
              <a:t>“the house of worship”</a:t>
            </a:r>
            <a:endParaRPr lang="en-US" sz="3600" dirty="0"/>
          </a:p>
          <a:p>
            <a:pPr lvl="1"/>
            <a:r>
              <a:rPr lang="en-US" dirty="0"/>
              <a:t>Our primary goal as priests in God’s spiritual house is to “offer up” what is “acceptable to God”! 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through Jesus Christ and His authorized avenues of worship can we approach our God!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65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Bible’s Plan of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424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Wingdings</vt:lpstr>
      <vt:lpstr>Office Theme</vt:lpstr>
      <vt:lpstr>The House of Worship (not a physical structure!)</vt:lpstr>
      <vt:lpstr>The House of Worship</vt:lpstr>
      <vt:lpstr>The House of Worship</vt:lpstr>
      <vt:lpstr>The House of Worship</vt:lpstr>
      <vt:lpstr>The Bible’s Plan of Salvation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28</cp:revision>
  <dcterms:created xsi:type="dcterms:W3CDTF">2016-12-23T01:06:17Z</dcterms:created>
  <dcterms:modified xsi:type="dcterms:W3CDTF">2017-04-23T19:47:20Z</dcterms:modified>
</cp:coreProperties>
</file>