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3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144683"/>
            <a:ext cx="8877992" cy="47133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99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144683"/>
            <a:ext cx="8877992" cy="47133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99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144683"/>
            <a:ext cx="8877992" cy="47133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99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144683"/>
            <a:ext cx="8877992" cy="47133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99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144683"/>
            <a:ext cx="8877992" cy="47133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99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0C18-4497-49EF-B04D-E5BA143A61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6376-D44F-44BB-B0D9-9201DFEC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54" y="2144683"/>
            <a:ext cx="8977745" cy="4713317"/>
          </a:xfrm>
        </p:spPr>
        <p:txBody>
          <a:bodyPr>
            <a:normAutofit fontScale="92500"/>
          </a:bodyPr>
          <a:lstStyle/>
          <a:p>
            <a:r>
              <a:rPr lang="en-US" dirty="0"/>
              <a:t>Power to turn an unbeliever into a believer</a:t>
            </a:r>
            <a:endParaRPr lang="en-US" sz="4000" dirty="0"/>
          </a:p>
          <a:p>
            <a:r>
              <a:rPr lang="en-US" dirty="0"/>
              <a:t>Saul alone “heard a voice” (9:4; </a:t>
            </a:r>
            <a:r>
              <a:rPr lang="en-US" dirty="0" smtClean="0"/>
              <a:t>22:9; cf. Rom</a:t>
            </a:r>
            <a:r>
              <a:rPr lang="en-US" dirty="0"/>
              <a:t>. 10:17)</a:t>
            </a:r>
            <a:endParaRPr lang="en-US" sz="4000" dirty="0"/>
          </a:p>
          <a:p>
            <a:r>
              <a:rPr lang="en-US" dirty="0"/>
              <a:t>Saul heard the risen Lord, “I am Jesus” (9:5; cf. Matt. 17:5)</a:t>
            </a:r>
            <a:endParaRPr lang="en-US" sz="4000" dirty="0"/>
          </a:p>
          <a:p>
            <a:r>
              <a:rPr lang="en-US" dirty="0"/>
              <a:t>Saul asked, </a:t>
            </a:r>
            <a:r>
              <a:rPr lang="en-US" dirty="0" smtClean="0"/>
              <a:t>“What shall I do, Lord?” </a:t>
            </a:r>
            <a:r>
              <a:rPr lang="en-US" dirty="0"/>
              <a:t>(9:6; 22:10; cf. Jas. 4:7)</a:t>
            </a:r>
            <a:endParaRPr lang="en-US" sz="4000" dirty="0"/>
          </a:p>
          <a:p>
            <a:r>
              <a:rPr lang="en-US" dirty="0"/>
              <a:t>How do we know Saul submitted?  (cf. Jas. 2:17-18)</a:t>
            </a:r>
            <a:endParaRPr lang="en-US" sz="4000" dirty="0"/>
          </a:p>
          <a:p>
            <a:pPr lvl="1"/>
            <a:r>
              <a:rPr lang="en-US" dirty="0"/>
              <a:t>Went from “journeying” to being “led by the hand” </a:t>
            </a:r>
            <a:r>
              <a:rPr lang="en-US" sz="2300" dirty="0"/>
              <a:t>(</a:t>
            </a:r>
            <a:r>
              <a:rPr lang="en-US" sz="2300" dirty="0" smtClean="0"/>
              <a:t>9:3,8</a:t>
            </a:r>
            <a:r>
              <a:rPr lang="en-US" sz="2300" dirty="0"/>
              <a:t>; cf. Jer. 10:23)</a:t>
            </a:r>
          </a:p>
          <a:p>
            <a:pPr lvl="1"/>
            <a:r>
              <a:rPr lang="en-US" dirty="0"/>
              <a:t>“Arise and go into Damascus” (22:10). </a:t>
            </a:r>
            <a:r>
              <a:rPr lang="en-US" dirty="0" smtClean="0"/>
              <a:t>“</a:t>
            </a:r>
            <a:r>
              <a:rPr lang="en-US" dirty="0"/>
              <a:t>I came into Damascus” (22:11).</a:t>
            </a:r>
            <a:endParaRPr lang="en-US" sz="3600" dirty="0"/>
          </a:p>
          <a:p>
            <a:r>
              <a:rPr lang="en-US" dirty="0"/>
              <a:t>Have you made the transition to submission?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</a:t>
            </a:r>
            <a:r>
              <a:rPr lang="en-US" dirty="0"/>
              <a:t>, is that enough</a:t>
            </a:r>
            <a:r>
              <a:rPr lang="en-US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63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to turn a </a:t>
            </a:r>
            <a:r>
              <a:rPr lang="en-US" dirty="0" smtClean="0"/>
              <a:t>terrorist into a trembler </a:t>
            </a:r>
            <a:endParaRPr lang="en-US" sz="4000" dirty="0"/>
          </a:p>
          <a:p>
            <a:r>
              <a:rPr lang="en-US" dirty="0"/>
              <a:t>Saul “</a:t>
            </a:r>
            <a:r>
              <a:rPr lang="en-US" u="sng" dirty="0"/>
              <a:t>thought</a:t>
            </a:r>
            <a:r>
              <a:rPr lang="en-US" dirty="0"/>
              <a:t> [he] must do many things contrary to the name of Jesus” (26:9)</a:t>
            </a:r>
            <a:endParaRPr lang="en-US" sz="4000" dirty="0"/>
          </a:p>
          <a:p>
            <a:pPr lvl="1"/>
            <a:r>
              <a:rPr lang="en-US" dirty="0"/>
              <a:t>So, he went about wreaking “havoc” on the church (Acts 8:3)</a:t>
            </a:r>
            <a:endParaRPr lang="en-US" sz="3600" dirty="0"/>
          </a:p>
          <a:p>
            <a:pPr lvl="1"/>
            <a:r>
              <a:rPr lang="en-US" dirty="0"/>
              <a:t>So, he went about “persecuting this Way to the death” (22:4)</a:t>
            </a:r>
            <a:endParaRPr lang="en-US" sz="3600" dirty="0"/>
          </a:p>
          <a:p>
            <a:r>
              <a:rPr lang="en-US" dirty="0"/>
              <a:t>How do we know Saul became contrite</a:t>
            </a:r>
            <a:r>
              <a:rPr lang="en-US" dirty="0" smtClean="0"/>
              <a:t>? (cf. Isa. </a:t>
            </a:r>
            <a:r>
              <a:rPr lang="en-US" smtClean="0"/>
              <a:t>66:2)</a:t>
            </a:r>
            <a:endParaRPr lang="en-US" sz="4000" dirty="0"/>
          </a:p>
          <a:p>
            <a:pPr lvl="1"/>
            <a:r>
              <a:rPr lang="en-US" dirty="0" smtClean="0"/>
              <a:t>For “three days,” he “neither </a:t>
            </a:r>
            <a:r>
              <a:rPr lang="en-US" dirty="0"/>
              <a:t>ate nor drank” (9:9)</a:t>
            </a:r>
            <a:endParaRPr lang="en-US" sz="3600" dirty="0"/>
          </a:p>
          <a:p>
            <a:pPr lvl="1"/>
            <a:r>
              <a:rPr lang="en-US" dirty="0"/>
              <a:t>“For behold, he is praying” (9:11)</a:t>
            </a:r>
            <a:endParaRPr lang="en-US" sz="3600" dirty="0"/>
          </a:p>
          <a:p>
            <a:r>
              <a:rPr lang="en-US" dirty="0"/>
              <a:t>Have you made the transition to contrition?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</a:t>
            </a:r>
            <a:r>
              <a:rPr lang="en-US" dirty="0"/>
              <a:t>, is that enough?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5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54" y="2144683"/>
            <a:ext cx="8977745" cy="4713317"/>
          </a:xfrm>
        </p:spPr>
        <p:txBody>
          <a:bodyPr>
            <a:normAutofit fontScale="92500"/>
          </a:bodyPr>
          <a:lstStyle/>
          <a:p>
            <a:r>
              <a:rPr lang="en-US" dirty="0"/>
              <a:t>Power to turn a sinner into a saint </a:t>
            </a:r>
            <a:endParaRPr lang="en-US" sz="4000" dirty="0"/>
          </a:p>
          <a:p>
            <a:r>
              <a:rPr lang="en-US" dirty="0"/>
              <a:t>Saul identified himself as the “chief” of sinners (1 Tim. </a:t>
            </a:r>
            <a:r>
              <a:rPr lang="en-US" dirty="0" smtClean="0"/>
              <a:t>1:15)</a:t>
            </a:r>
            <a:endParaRPr lang="en-US" sz="4000" dirty="0"/>
          </a:p>
          <a:p>
            <a:r>
              <a:rPr lang="en-US" dirty="0"/>
              <a:t>Ananias preached the gospel to Saul (Rom. 1:16; 1 Cor. </a:t>
            </a:r>
            <a:r>
              <a:rPr lang="en-US" dirty="0" smtClean="0"/>
              <a:t>15:1-4)</a:t>
            </a:r>
            <a:endParaRPr lang="en-US" sz="4000" dirty="0"/>
          </a:p>
          <a:p>
            <a:pPr lvl="1"/>
            <a:r>
              <a:rPr lang="en-US" dirty="0"/>
              <a:t>Ananias spoke of “the Lord Jesus, who appeared on the road” (9:17)</a:t>
            </a:r>
            <a:endParaRPr lang="en-US" sz="3600" dirty="0"/>
          </a:p>
          <a:p>
            <a:r>
              <a:rPr lang="en-US" dirty="0"/>
              <a:t>How do we know Saul was saved?  </a:t>
            </a:r>
            <a:endParaRPr lang="en-US" sz="4000" dirty="0"/>
          </a:p>
          <a:p>
            <a:pPr lvl="1"/>
            <a:r>
              <a:rPr lang="en-US" dirty="0"/>
              <a:t>Ananias said, “Arise and be baptized, and wash away your sins” (22:16)</a:t>
            </a:r>
            <a:endParaRPr lang="en-US" sz="3600" dirty="0"/>
          </a:p>
          <a:p>
            <a:pPr lvl="1"/>
            <a:r>
              <a:rPr lang="en-US" dirty="0"/>
              <a:t>Saul “arose and was baptized” (9:18)</a:t>
            </a:r>
            <a:endParaRPr lang="en-US" sz="3600" dirty="0"/>
          </a:p>
          <a:p>
            <a:pPr lvl="1"/>
            <a:r>
              <a:rPr lang="en-US" dirty="0"/>
              <a:t>Jesus’ resurrection gives baptism power to save from sins (1 Pet. 3:21)</a:t>
            </a:r>
            <a:endParaRPr lang="en-US" sz="3600" dirty="0"/>
          </a:p>
          <a:p>
            <a:r>
              <a:rPr lang="en-US" dirty="0"/>
              <a:t>Have you been saved?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</a:t>
            </a:r>
            <a:r>
              <a:rPr lang="en-US" dirty="0"/>
              <a:t>, is that enough?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61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54" y="2144683"/>
            <a:ext cx="8977745" cy="4713317"/>
          </a:xfrm>
        </p:spPr>
        <p:txBody>
          <a:bodyPr>
            <a:normAutofit/>
          </a:bodyPr>
          <a:lstStyle/>
          <a:p>
            <a:r>
              <a:rPr lang="en-US" dirty="0"/>
              <a:t>Power to turn a persecutor into a preacher</a:t>
            </a:r>
            <a:endParaRPr lang="en-US" sz="4000" dirty="0"/>
          </a:p>
          <a:p>
            <a:r>
              <a:rPr lang="en-US" dirty="0"/>
              <a:t>Saul had been a “blasphemer” (1 Tim. 1:13</a:t>
            </a:r>
            <a:r>
              <a:rPr lang="en-US" dirty="0" smtClean="0"/>
              <a:t>)</a:t>
            </a:r>
            <a:endParaRPr lang="en-US" sz="4000" dirty="0"/>
          </a:p>
          <a:p>
            <a:r>
              <a:rPr lang="en-US" dirty="0"/>
              <a:t>Saul had been “breathing threats and </a:t>
            </a:r>
            <a:r>
              <a:rPr lang="en-US" dirty="0" smtClean="0"/>
              <a:t>murder” </a:t>
            </a:r>
            <a:r>
              <a:rPr lang="en-US" dirty="0"/>
              <a:t>(9:1)</a:t>
            </a:r>
            <a:endParaRPr lang="en-US" sz="4000" dirty="0"/>
          </a:p>
          <a:p>
            <a:r>
              <a:rPr lang="en-US" dirty="0"/>
              <a:t>How do we know Saul was transformed?</a:t>
            </a:r>
            <a:endParaRPr lang="en-US" sz="4000" dirty="0"/>
          </a:p>
          <a:p>
            <a:pPr lvl="1"/>
            <a:r>
              <a:rPr lang="en-US" sz="2300" dirty="0"/>
              <a:t>“Immediately he preached Jesus…that He is the Son of God” (9:20)</a:t>
            </a:r>
          </a:p>
          <a:p>
            <a:pPr lvl="1"/>
            <a:r>
              <a:rPr lang="en-US" sz="2300" dirty="0"/>
              <a:t>Saul preached Jesus to Jews and Gentiles (26:19-23</a:t>
            </a:r>
            <a:r>
              <a:rPr lang="en-US" sz="2300" dirty="0" smtClean="0"/>
              <a:t>)</a:t>
            </a:r>
          </a:p>
          <a:p>
            <a:pPr lvl="1"/>
            <a:r>
              <a:rPr lang="en-US" sz="2300" dirty="0" smtClean="0"/>
              <a:t>Saul gave up all he was and all he had for Christ (Phil. 3:4-11)</a:t>
            </a:r>
            <a:endParaRPr lang="en-US" sz="2300" dirty="0"/>
          </a:p>
          <a:p>
            <a:r>
              <a:rPr lang="en-US" dirty="0"/>
              <a:t>Have you been transformed?  (Rom. 6:3-4</a:t>
            </a:r>
            <a:r>
              <a:rPr lang="en-US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2144683"/>
            <a:ext cx="8977745" cy="47133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the power of His resurrection brought about </a:t>
            </a:r>
            <a:r>
              <a:rPr lang="en-US" dirty="0" smtClean="0">
                <a:solidFill>
                  <a:srgbClr val="FFFF99"/>
                </a:solidFill>
              </a:rPr>
              <a:t>Submission, Contrition, Salvation &amp; Transformation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your life?</a:t>
            </a:r>
          </a:p>
          <a:p>
            <a:r>
              <a:rPr lang="en-US" dirty="0" smtClean="0"/>
              <a:t>Have you come to believe Jesus is God’s Son? – John 3:16</a:t>
            </a:r>
          </a:p>
          <a:p>
            <a:r>
              <a:rPr lang="en-US" dirty="0" smtClean="0"/>
              <a:t>Have you repented of your </a:t>
            </a:r>
            <a:r>
              <a:rPr lang="en-US" dirty="0"/>
              <a:t>sins? – Acts </a:t>
            </a:r>
            <a:r>
              <a:rPr lang="en-US" dirty="0" smtClean="0"/>
              <a:t>3:19</a:t>
            </a:r>
          </a:p>
          <a:p>
            <a:r>
              <a:rPr lang="en-US" dirty="0" smtClean="0"/>
              <a:t>Have you confessed your faith in Jesus</a:t>
            </a:r>
            <a:r>
              <a:rPr lang="en-US" dirty="0"/>
              <a:t> – </a:t>
            </a:r>
            <a:r>
              <a:rPr lang="en-US" dirty="0" smtClean="0"/>
              <a:t>Rom. 10:9</a:t>
            </a:r>
          </a:p>
          <a:p>
            <a:r>
              <a:rPr lang="en-US" dirty="0" smtClean="0"/>
              <a:t>Have you been immersed into </a:t>
            </a:r>
            <a:r>
              <a:rPr lang="en-US" dirty="0"/>
              <a:t>Christ? – </a:t>
            </a:r>
            <a:r>
              <a:rPr lang="en-US" dirty="0" smtClean="0"/>
              <a:t>Mark 16:16</a:t>
            </a:r>
          </a:p>
          <a:p>
            <a:pPr lvl="1"/>
            <a:r>
              <a:rPr lang="en-US" dirty="0" smtClean="0"/>
              <a:t>So that God can forgive all of your sins – Acts 22:16</a:t>
            </a:r>
          </a:p>
          <a:p>
            <a:pPr lvl="1"/>
            <a:r>
              <a:rPr lang="en-US" dirty="0" smtClean="0"/>
              <a:t>So that God can add you to His church – Acts 2:47</a:t>
            </a:r>
          </a:p>
          <a:p>
            <a:pPr lvl="1"/>
            <a:r>
              <a:rPr lang="en-US" dirty="0" smtClean="0"/>
              <a:t>So that God can enroll you in heaven – Hebrews 12:23</a:t>
            </a:r>
          </a:p>
          <a:p>
            <a:r>
              <a:rPr lang="en-US" dirty="0" smtClean="0"/>
              <a:t>Have you been </a:t>
            </a:r>
            <a:r>
              <a:rPr lang="en-US" dirty="0"/>
              <a:t>living faithfully</a:t>
            </a:r>
            <a:r>
              <a:rPr lang="en-US" dirty="0" smtClean="0"/>
              <a:t>?</a:t>
            </a:r>
            <a:r>
              <a:rPr lang="en-US" dirty="0"/>
              <a:t> – </a:t>
            </a:r>
            <a:r>
              <a:rPr lang="en-US" dirty="0" smtClean="0"/>
              <a:t>Rev.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462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2017-04-15T18:18:51Z</dcterms:created>
  <dcterms:modified xsi:type="dcterms:W3CDTF">2017-04-16T12:42:51Z</dcterms:modified>
</cp:coreProperties>
</file>