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354" r:id="rId4"/>
    <p:sldId id="350" r:id="rId5"/>
    <p:sldId id="33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7" y="357591"/>
            <a:ext cx="8942294" cy="3324947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Know </a:t>
            </a:r>
            <a:r>
              <a:rPr lang="en-US" dirty="0" smtClean="0"/>
              <a:t>God, </a:t>
            </a:r>
            <a:br>
              <a:rPr lang="en-US" dirty="0" smtClean="0"/>
            </a:br>
            <a:r>
              <a:rPr lang="en-US" dirty="0" smtClean="0"/>
              <a:t>Through </a:t>
            </a:r>
            <a:r>
              <a:rPr lang="en-US" dirty="0" smtClean="0"/>
              <a:t>Christ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1:18-21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Peter’s View of Christ in 1 Peter 1:18-21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5" y="635462"/>
            <a:ext cx="8744989" cy="56942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  18  </a:t>
            </a:r>
            <a:r>
              <a:rPr lang="en-US" sz="2200" dirty="0"/>
              <a:t>knowing that you were not redeemed with corruptible things, like silver or gold, from your aimless conduct received by tradition from your fathers, </a:t>
            </a:r>
            <a:endParaRPr lang="en-US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  19  </a:t>
            </a:r>
            <a:r>
              <a:rPr lang="en-US" sz="2200" dirty="0"/>
              <a:t>but with the precious blood of Christ, as of a lamb without blemish and without </a:t>
            </a:r>
            <a:r>
              <a:rPr lang="en-US" sz="2200" dirty="0" smtClean="0"/>
              <a:t>spot.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  20  </a:t>
            </a:r>
            <a:r>
              <a:rPr lang="en-US" sz="2200" dirty="0"/>
              <a:t>He indeed was foreordained before the foundation of the world, but was manifest in these last times for </a:t>
            </a:r>
            <a:r>
              <a:rPr lang="en-US" sz="2200" dirty="0" smtClean="0"/>
              <a:t>you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  21  </a:t>
            </a:r>
            <a:r>
              <a:rPr lang="en-US" sz="2200" dirty="0"/>
              <a:t>who through Him believe in God, who raised Him from the dead and gave Him glory, so that your faith and hope are in God. 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					1 Pet. 1:18-21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tabLst>
                <a:tab pos="744538" algn="l"/>
              </a:tabLst>
            </a:pPr>
            <a:r>
              <a:rPr lang="en-US" sz="3200" dirty="0" smtClean="0"/>
              <a:t>Paganism (and America’s) View of God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8" y="705320"/>
            <a:ext cx="8744989" cy="5694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 smtClean="0"/>
              <a:t>The </a:t>
            </a:r>
            <a:r>
              <a:rPr lang="en-US" sz="2300" dirty="0"/>
              <a:t>pagan world was always haunted by the unknowability of God; at best men could but grope after </a:t>
            </a:r>
            <a:r>
              <a:rPr lang="en-US" sz="2300" dirty="0" smtClean="0"/>
              <a:t>His </a:t>
            </a:r>
            <a:r>
              <a:rPr lang="en-US" sz="2300" dirty="0"/>
              <a:t>mystery. "It is hard," said Plato, "to investigate and to find the framer and the father of the universe; and, if one did find him, it would be impossible to express him in terms which all could understand." </a:t>
            </a:r>
            <a:endParaRPr lang="en-US" sz="2300" dirty="0" smtClean="0"/>
          </a:p>
          <a:p>
            <a:pPr marL="0" indent="0" algn="just">
              <a:buNone/>
            </a:pPr>
            <a:r>
              <a:rPr lang="en-US" sz="2300" dirty="0" smtClean="0"/>
              <a:t>Even </a:t>
            </a:r>
            <a:r>
              <a:rPr lang="en-US" sz="2300" dirty="0"/>
              <a:t>for the philosopher, to find God is difficult; and for the ordinary man, to understand </a:t>
            </a:r>
            <a:r>
              <a:rPr lang="en-US" sz="2300" dirty="0" smtClean="0"/>
              <a:t>Him </a:t>
            </a:r>
            <a:r>
              <a:rPr lang="en-US" sz="2300" dirty="0"/>
              <a:t>is impossible. </a:t>
            </a:r>
            <a:endParaRPr lang="en-US" sz="2300" dirty="0" smtClean="0"/>
          </a:p>
          <a:p>
            <a:pPr marL="0" indent="0" algn="just">
              <a:buNone/>
            </a:pPr>
            <a:r>
              <a:rPr lang="en-US" sz="2300" dirty="0" smtClean="0"/>
              <a:t>Aristotle </a:t>
            </a:r>
            <a:r>
              <a:rPr lang="en-US" sz="2300" dirty="0"/>
              <a:t>spoke of God as the supreme cause, by all men dreamed of and by no man known. </a:t>
            </a:r>
            <a:endParaRPr lang="en-US" sz="2300" dirty="0" smtClean="0"/>
          </a:p>
          <a:p>
            <a:pPr marL="0" indent="0" algn="just">
              <a:buNone/>
            </a:pPr>
            <a:r>
              <a:rPr lang="en-US" sz="2300" dirty="0" smtClean="0"/>
              <a:t>The </a:t>
            </a:r>
            <a:r>
              <a:rPr lang="en-US" sz="2300" dirty="0"/>
              <a:t>ancient world did not doubt that there was a God or gods but it believed that such gods as there </a:t>
            </a:r>
            <a:r>
              <a:rPr lang="en-US" sz="2300" dirty="0" smtClean="0"/>
              <a:t>were </a:t>
            </a:r>
            <a:r>
              <a:rPr lang="en-US" sz="2300" dirty="0" err="1"/>
              <a:t>were</a:t>
            </a:r>
            <a:r>
              <a:rPr lang="en-US" sz="2300" dirty="0"/>
              <a:t> quite unknowable and totally uninterested in men and the universe. </a:t>
            </a:r>
            <a:endParaRPr lang="en-US" sz="2300" dirty="0" smtClean="0"/>
          </a:p>
          <a:p>
            <a:pPr marL="0" indent="0" algn="just">
              <a:buNone/>
            </a:pPr>
            <a:r>
              <a:rPr lang="en-US" sz="2300" dirty="0" smtClean="0"/>
              <a:t>In </a:t>
            </a:r>
            <a:r>
              <a:rPr lang="en-US" sz="2300" dirty="0"/>
              <a:t>a world without Christ God was mystery and power but never love; there was no one to whom men could raise their hands for help or their eyes for hope</a:t>
            </a:r>
            <a:r>
              <a:rPr lang="en-US" sz="2300" dirty="0" smtClean="0"/>
              <a:t>.									 	</a:t>
            </a:r>
            <a:r>
              <a:rPr lang="en-US" sz="2300" dirty="0"/>
              <a:t>	</a:t>
            </a:r>
            <a:r>
              <a:rPr lang="en-US" sz="2300" dirty="0" smtClean="0"/>
              <a:t>		</a:t>
            </a:r>
            <a:r>
              <a:rPr lang="en-US" sz="2300" i="1" dirty="0" smtClean="0"/>
              <a:t>William Barclay </a:t>
            </a:r>
            <a:r>
              <a:rPr lang="en-US" sz="2300" dirty="0" smtClean="0"/>
              <a:t>		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520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Peter’s View of Christ in 1 Peter 1:18-21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5" y="635462"/>
            <a:ext cx="8744989" cy="56942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  18  </a:t>
            </a:r>
            <a:r>
              <a:rPr lang="en-US" sz="2000" dirty="0"/>
              <a:t>knowing that you were not redeemed with corruptible things, like silver or gold, from your aimless conduct received by tradition from your fathers</a:t>
            </a:r>
            <a:r>
              <a:rPr lang="en-US" sz="2400" dirty="0"/>
              <a:t>, </a:t>
            </a:r>
            <a:endParaRPr lang="en-US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is our priceless Redeemer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frees us from the aimless conduct of our fathers’ traditions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000" dirty="0" smtClean="0"/>
              <a:t>19  </a:t>
            </a:r>
            <a:r>
              <a:rPr lang="en-US" sz="2000" dirty="0"/>
              <a:t>but with the precious blood of Christ, as of a lamb without blemish and without spot. </a:t>
            </a:r>
            <a:endParaRPr lang="en-US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is the Lamb of God, without blemish or spot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000" dirty="0" smtClean="0"/>
              <a:t>20  </a:t>
            </a:r>
            <a:r>
              <a:rPr lang="en-US" sz="2000" dirty="0"/>
              <a:t>He indeed was foreordained before the foundation of the world, but was manifest in these last times for you </a:t>
            </a:r>
            <a:endParaRPr lang="en-US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was foreordained before the foundation of the world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was manifested in these last times for us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  21  </a:t>
            </a:r>
            <a:r>
              <a:rPr lang="en-US" sz="2000" dirty="0"/>
              <a:t>who through Him believe in God, who raised Him from the dead and gave Him glory, so that your faith and hope are in God. </a:t>
            </a:r>
            <a:endParaRPr lang="en-US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is the One through whom we believe in God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was raised from the dead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was given glory from God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He gives us faith and hope in God</a:t>
            </a:r>
            <a:endParaRPr lang="en-US" sz="22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 smtClean="0"/>
              <a:t>					1 Pet. 1:18-21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25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400" b="1" dirty="0" smtClean="0"/>
              <a:t>The Path </a:t>
            </a:r>
            <a:r>
              <a:rPr lang="en-US" sz="4400" b="1" dirty="0" smtClean="0"/>
              <a:t>to Faith </a:t>
            </a:r>
            <a:r>
              <a:rPr lang="en-US" sz="4400" b="1" dirty="0" smtClean="0"/>
              <a:t>and Hope</a:t>
            </a:r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John </a:t>
            </a:r>
            <a:r>
              <a:rPr lang="en-US" sz="3600" b="1" dirty="0"/>
              <a:t>3:16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Acts 17:30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10:10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Gal</a:t>
            </a:r>
            <a:r>
              <a:rPr lang="en-US" sz="3600" b="1" dirty="0"/>
              <a:t>. 3:27</a:t>
            </a:r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491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We Know God,  Through Christ</vt:lpstr>
      <vt:lpstr>Peter’s View of Christ in 1 Peter 1:18-21</vt:lpstr>
      <vt:lpstr>Paganism (and America’s) View of God</vt:lpstr>
      <vt:lpstr>Peter’s View of Christ in 1 Peter 1:18-21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50</cp:revision>
  <dcterms:created xsi:type="dcterms:W3CDTF">2016-12-23T01:06:17Z</dcterms:created>
  <dcterms:modified xsi:type="dcterms:W3CDTF">2017-04-03T17:38:18Z</dcterms:modified>
</cp:coreProperties>
</file>