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3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82CE-E00D-427B-B147-8EA4A384B2BB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E1F-2B81-459E-A88A-D1BBD559D2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84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82CE-E00D-427B-B147-8EA4A384B2BB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E1F-2B81-459E-A88A-D1BBD559D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9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82CE-E00D-427B-B147-8EA4A384B2BB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E1F-2B81-459E-A88A-D1BBD559D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25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82CE-E00D-427B-B147-8EA4A384B2BB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E1F-2B81-459E-A88A-D1BBD559D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80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82CE-E00D-427B-B147-8EA4A384B2BB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E1F-2B81-459E-A88A-D1BBD559D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38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82CE-E00D-427B-B147-8EA4A384B2BB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E1F-2B81-459E-A88A-D1BBD559D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37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82CE-E00D-427B-B147-8EA4A384B2BB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E1F-2B81-459E-A88A-D1BBD559D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20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82CE-E00D-427B-B147-8EA4A384B2BB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E1F-2B81-459E-A88A-D1BBD559D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3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82CE-E00D-427B-B147-8EA4A384B2BB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E1F-2B81-459E-A88A-D1BBD559D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0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15" y="2743200"/>
            <a:ext cx="9069185" cy="4114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0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15" y="2743200"/>
            <a:ext cx="9069185" cy="4114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15" y="2743200"/>
            <a:ext cx="9069185" cy="4114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8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9144000" cy="6858000"/>
          </a:xfrm>
        </p:spPr>
        <p:txBody>
          <a:bodyPr>
            <a:normAutofit/>
          </a:bodyPr>
          <a:lstStyle>
            <a:lvl1pPr marL="341313" indent="-341313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1pPr>
            <a:lvl2pPr marL="801688" indent="-4572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2pPr>
            <a:lvl3pPr marL="1371600" indent="-4572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3pPr>
            <a:lvl4pPr marL="17145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4pPr>
            <a:lvl5pPr marL="2171700" indent="-342900"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19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15" y="4987636"/>
            <a:ext cx="9069185" cy="18703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05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15" y="4987636"/>
            <a:ext cx="9069185" cy="187036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7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15" y="2743200"/>
            <a:ext cx="9069185" cy="4114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8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582CE-E00D-427B-B147-8EA4A384B2BB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FE1F-2B81-459E-A88A-D1BBD559D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3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582CE-E00D-427B-B147-8EA4A384B2BB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6FE1F-2B81-459E-A88A-D1BBD559D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2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8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6070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What </a:t>
            </a:r>
            <a:r>
              <a:rPr lang="en-US" dirty="0"/>
              <a:t>would motivate you to commit your life to Christ today?</a:t>
            </a:r>
          </a:p>
          <a:p>
            <a:r>
              <a:rPr lang="en-US" dirty="0" smtClean="0"/>
              <a:t>In </a:t>
            </a:r>
            <a:r>
              <a:rPr lang="en-US" dirty="0"/>
              <a:t>the New Testament, when sincere individuals heard about the cross of Christ, they responded immediately (Acts 2:37-38, 41; </a:t>
            </a:r>
            <a:r>
              <a:rPr lang="en-US" dirty="0" smtClean="0"/>
              <a:t>8:12; </a:t>
            </a:r>
            <a:r>
              <a:rPr lang="en-US" dirty="0"/>
              <a:t>8:35-38; 9:18; 10:47-48; 16:13-15, 30-33; 18:8; </a:t>
            </a:r>
            <a:r>
              <a:rPr lang="en-US" dirty="0" smtClean="0"/>
              <a:t>19:4-5; 22:16)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blood of Christ “cleansed” their “evil conscience” (cf. 9:13-14) when they were “washed” in the waters of baptism (cf. Acts 22:16; Tit. 3:5; Eph. 5:26)</a:t>
            </a:r>
          </a:p>
          <a:p>
            <a:r>
              <a:rPr lang="en-US" dirty="0" smtClean="0"/>
              <a:t>“</a:t>
            </a:r>
            <a:r>
              <a:rPr lang="en-US" dirty="0"/>
              <a:t>Why are you waiting?” (Acts 22:16).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/>
              <a:t>Now is the day of salvation” (2 Cor. 6:2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2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700" dirty="0" smtClean="0"/>
              <a:t>What </a:t>
            </a:r>
            <a:r>
              <a:rPr lang="en-US" sz="2700" dirty="0"/>
              <a:t>would motivate you to cling more closely to Christ today?</a:t>
            </a:r>
          </a:p>
          <a:p>
            <a:r>
              <a:rPr lang="en-US" dirty="0" smtClean="0"/>
              <a:t>Faithfulness </a:t>
            </a:r>
            <a:r>
              <a:rPr lang="en-US" dirty="0"/>
              <a:t>to the faithful Lord </a:t>
            </a:r>
            <a:r>
              <a:rPr lang="en-US" dirty="0" smtClean="0"/>
              <a:t>is challenging when:</a:t>
            </a:r>
          </a:p>
          <a:p>
            <a:pPr lvl="1"/>
            <a:r>
              <a:rPr lang="en-US" dirty="0" smtClean="0"/>
              <a:t>Living </a:t>
            </a:r>
            <a:r>
              <a:rPr lang="en-US" dirty="0"/>
              <a:t>in a body of “flesh” </a:t>
            </a:r>
            <a:r>
              <a:rPr lang="en-US" dirty="0" smtClean="0"/>
              <a:t>(1 Pet. 2:11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Living </a:t>
            </a:r>
            <a:r>
              <a:rPr lang="en-US" dirty="0"/>
              <a:t>in “the world” </a:t>
            </a:r>
            <a:r>
              <a:rPr lang="en-US" dirty="0" smtClean="0"/>
              <a:t>(</a:t>
            </a:r>
            <a:r>
              <a:rPr lang="en-US" dirty="0"/>
              <a:t>1 </a:t>
            </a:r>
            <a:r>
              <a:rPr lang="en-US" dirty="0" smtClean="0"/>
              <a:t>John </a:t>
            </a:r>
            <a:r>
              <a:rPr lang="en-US" dirty="0"/>
              <a:t>5:19)</a:t>
            </a:r>
          </a:p>
          <a:p>
            <a:pPr lvl="1"/>
            <a:r>
              <a:rPr lang="en-US" dirty="0" smtClean="0"/>
              <a:t>Living </a:t>
            </a:r>
            <a:r>
              <a:rPr lang="en-US" dirty="0"/>
              <a:t>amidst folks who focus on the material/external side of life rather than the </a:t>
            </a:r>
            <a:r>
              <a:rPr lang="en-US" dirty="0" smtClean="0"/>
              <a:t>spiritual/eternal </a:t>
            </a:r>
            <a:r>
              <a:rPr lang="en-US" dirty="0"/>
              <a:t>side of life </a:t>
            </a:r>
            <a:r>
              <a:rPr lang="en-US" dirty="0" smtClean="0"/>
              <a:t>(1 Cor. 15:33</a:t>
            </a:r>
            <a:r>
              <a:rPr lang="en-US" dirty="0"/>
              <a:t>; </a:t>
            </a:r>
            <a:r>
              <a:rPr lang="en-US" dirty="0" smtClean="0"/>
              <a:t>Ex. 23:2</a:t>
            </a:r>
            <a:r>
              <a:rPr lang="en-US" dirty="0"/>
              <a:t>)</a:t>
            </a:r>
          </a:p>
          <a:p>
            <a:r>
              <a:rPr lang="en-US" dirty="0" smtClean="0"/>
              <a:t>The </a:t>
            </a:r>
            <a:r>
              <a:rPr lang="en-US" dirty="0"/>
              <a:t>cross of Jesus must be our focus </a:t>
            </a:r>
            <a:r>
              <a:rPr lang="en-US" dirty="0" smtClean="0"/>
              <a:t>&amp; our </a:t>
            </a:r>
            <a:r>
              <a:rPr lang="en-US" dirty="0"/>
              <a:t>glory (Gal. 6:12-15)</a:t>
            </a:r>
          </a:p>
          <a:p>
            <a:pPr lvl="1"/>
            <a:r>
              <a:rPr lang="en-US" dirty="0" smtClean="0"/>
              <a:t>Will </a:t>
            </a:r>
            <a:r>
              <a:rPr lang="en-US" dirty="0"/>
              <a:t>you crucify the world to yourself today and be a “new creation”?  </a:t>
            </a:r>
          </a:p>
          <a:p>
            <a:pPr lvl="1"/>
            <a:r>
              <a:rPr lang="en-US" dirty="0" smtClean="0"/>
              <a:t>Will </a:t>
            </a:r>
            <a:r>
              <a:rPr lang="en-US" dirty="0"/>
              <a:t>you crucify yourself to the world today and be a “new creation”?</a:t>
            </a:r>
          </a:p>
        </p:txBody>
      </p:sp>
    </p:spTree>
    <p:extLst>
      <p:ext uri="{BB962C8B-B14F-4D97-AF65-F5344CB8AC3E}">
        <p14:creationId xmlns:p14="http://schemas.microsoft.com/office/powerpoint/2010/main" val="25324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What </a:t>
            </a:r>
            <a:r>
              <a:rPr lang="en-US" sz="2700" dirty="0"/>
              <a:t>would motivate you to congregate with your brethren every week?</a:t>
            </a:r>
          </a:p>
          <a:p>
            <a:r>
              <a:rPr lang="en-US" sz="2700" dirty="0" smtClean="0"/>
              <a:t>Would </a:t>
            </a:r>
            <a:r>
              <a:rPr lang="en-US" sz="2700" dirty="0"/>
              <a:t>reflecting on the cross of Jesus move you to congregate weekly?</a:t>
            </a:r>
          </a:p>
          <a:p>
            <a:r>
              <a:rPr lang="en-US" sz="2700" dirty="0" smtClean="0"/>
              <a:t>First-century </a:t>
            </a:r>
            <a:r>
              <a:rPr lang="en-US" sz="2700" dirty="0"/>
              <a:t>Christians were highly motivated to assemble together (Acts 2:42; 20:7), but “the manner of some” began to be “forsaking the assembling”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00" y="92278"/>
            <a:ext cx="9026555" cy="6765721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</a:pPr>
            <a:r>
              <a:rPr lang="en-US" dirty="0"/>
              <a:t>To express and prove my love for the Lord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obey the command of God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consider my brothers and sisters in Christ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stimulate my brethren to love and good works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encourage and build up my fellow brethren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express and prove my love for my brethren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do my part as a member of the body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exhibit the priorities that Christ wants me to have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be where Jesus </a:t>
            </a:r>
            <a:r>
              <a:rPr lang="en-US" dirty="0" smtClean="0"/>
              <a:t>is and to commune with Him</a:t>
            </a:r>
            <a:endParaRPr lang="en-US" dirty="0"/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remember Jesus just like He told me to do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have an opportunity to praise God as He desires and expects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draw closer to God, which is what I long to do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enjoy a foretaste of heaven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guard against falling away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be the priest God expects me to be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satisfy my hunger and thirst for righteousness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show the deep sincerity of my faith, that I’m not just pretending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make sure that I don’t sin willfully and suffer the consequences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focus my heart and mind on what is most important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follow the example of the early church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show the elders that I want to make their shepherding a joy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set a good example for others and not give an occasion for stumbling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To strengthen my faith and my resolve and to not deprive myself</a:t>
            </a:r>
          </a:p>
          <a:p>
            <a:pPr marL="457200" indent="-457200">
              <a:spcBef>
                <a:spcPts val="0"/>
              </a:spcBef>
            </a:pPr>
            <a:r>
              <a:rPr lang="en-US" dirty="0"/>
              <a:t>Because Jesus died on the cross for me.  Where else would I want to be?</a:t>
            </a:r>
          </a:p>
        </p:txBody>
      </p:sp>
    </p:spTree>
    <p:extLst>
      <p:ext uri="{BB962C8B-B14F-4D97-AF65-F5344CB8AC3E}">
        <p14:creationId xmlns:p14="http://schemas.microsoft.com/office/powerpoint/2010/main" val="28696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00" y="604007"/>
            <a:ext cx="9026555" cy="62539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To express and prove my love for the Lord (John 14:15)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obey the command of God (Heb. 10:25; Acts 20:7) 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consider my brothers and sisters in Christ (Heb. 10:24)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stimulate my bros &amp; sis to love and good works (Heb. 10:24)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encourage and build up my fellow brethren (Heb. 10:25; Rom. 1:11-12)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express and prove my love for my brethren (1 John 4:7-12; John 13:34-35; Rom. 12:9-11)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do my part as a member of the body (1 Cor. 12:12-27; Eph. 4:16) 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exhibit the priorities that Christ wants me to have (Matt. 6:33)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be where Jesus </a:t>
            </a:r>
            <a:r>
              <a:rPr lang="en-US" sz="1600" dirty="0" smtClean="0"/>
              <a:t>is and </a:t>
            </a:r>
            <a:r>
              <a:rPr lang="en-US" sz="1600" smtClean="0"/>
              <a:t>to commune with Him </a:t>
            </a:r>
            <a:r>
              <a:rPr lang="en-US" sz="1600" dirty="0"/>
              <a:t>(Heb. 2:12; Matt. 26:29; 18:20)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remember Jesus just like He told me to do (Luke 22:19; 1 Cor. 11:24-25)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have an opportunity to praise God as He desires and expects (John 4:24; Matt. 4:10)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draw closer to God, which is what I long to do (Jas. 4:7-10; Psa. 122:1)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enjoy a foretaste of heaven (Rev. 5:9-14; 14:1-3; 15:1-3)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guard against falling away (the whole book of Hebrews; 2 Pet. 2:20-22)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be the priest God expects me to be (Rev. 1:6; 1 Pet. 2:5; Heb. 13:15)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satisfy my hunger and thirst for righteousness (Matt. 5:6; 1 Pet. 2:2-3)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show the deep sincerity of my faith, that I’m not just pretending (1 Pet. 1:7-9; 2 Tim. 1:5)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make sure that I don’t sin willfully and suffer the consequences (Heb. 10:25-31)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focus my heart and mind on what is most important (Matt. 22:37-40)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follow the example of the early church (Acts 2:42; 20:7; 1 Cor. 16:1-2)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show the elders that I want to make their shepherding a joy (Heb. 13:17)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set a good example for others and not give an occasion for stumbling (Matt. 5:16; 1 Cor. 11:1; 1 Tim. 4:12; Matt. 18:6; Rom. 15:1-2)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To strengthen my faith and my resolve and to not deprive myself (2 Pet. 3:18; Rom. 10:17; Psa. 119:9-16; Rev. 2:10; 1 Tim. 4:16; Heb. 5:12-6:1)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Because Jesus died on the cross for me (Gal. 2:20).  Where else would I want to be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7112" y="125835"/>
            <a:ext cx="760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24 Reasons to Congregate with My Brethren Every Week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</a:t>
            </a:r>
            <a:r>
              <a:rPr lang="en-US" sz="4400" i="1" dirty="0"/>
              <a:t>I have a lot going on right now</a:t>
            </a:r>
            <a:r>
              <a:rPr lang="en-US" sz="4400" i="1" dirty="0" smtClean="0"/>
              <a:t>—</a:t>
            </a:r>
            <a:br>
              <a:rPr lang="en-US" sz="4400" i="1" dirty="0" smtClean="0"/>
            </a:br>
            <a:r>
              <a:rPr lang="en-US" sz="4400" i="1" dirty="0" smtClean="0"/>
              <a:t>just need </a:t>
            </a:r>
            <a:r>
              <a:rPr lang="en-US" sz="4400" i="1" dirty="0"/>
              <a:t>a </a:t>
            </a:r>
            <a:r>
              <a:rPr lang="en-US" sz="4400" i="1" dirty="0" smtClean="0"/>
              <a:t>break.”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40688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“This </a:t>
            </a:r>
            <a:r>
              <a:rPr lang="en-US" sz="4400" i="1" dirty="0"/>
              <a:t>is my only day to sleep in 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r>
              <a:rPr lang="en-US" sz="4400" i="1" dirty="0" smtClean="0"/>
              <a:t>and </a:t>
            </a:r>
            <a:r>
              <a:rPr lang="en-US" sz="4400" i="1" dirty="0"/>
              <a:t>do what I need to do.”</a:t>
            </a:r>
          </a:p>
        </p:txBody>
      </p:sp>
    </p:spTree>
    <p:extLst>
      <p:ext uri="{BB962C8B-B14F-4D97-AF65-F5344CB8AC3E}">
        <p14:creationId xmlns:p14="http://schemas.microsoft.com/office/powerpoint/2010/main" val="182502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8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“I stayed </a:t>
            </a:r>
            <a:r>
              <a:rPr lang="en-US" sz="4400" i="1" dirty="0"/>
              <a:t>up too late last night 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r>
              <a:rPr lang="en-US" sz="4400" i="1" dirty="0" smtClean="0"/>
              <a:t>and </a:t>
            </a:r>
            <a:r>
              <a:rPr lang="en-US" sz="4400" i="1" dirty="0"/>
              <a:t>I was just too tired.”</a:t>
            </a:r>
          </a:p>
        </p:txBody>
      </p:sp>
    </p:spTree>
    <p:extLst>
      <p:ext uri="{BB962C8B-B14F-4D97-AF65-F5344CB8AC3E}">
        <p14:creationId xmlns:p14="http://schemas.microsoft.com/office/powerpoint/2010/main" val="31632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“I’ve </a:t>
            </a:r>
            <a:r>
              <a:rPr lang="en-US" sz="4400" i="1" dirty="0"/>
              <a:t>got a headache and am 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r>
              <a:rPr lang="en-US" sz="4400" i="1" dirty="0" smtClean="0"/>
              <a:t>just </a:t>
            </a:r>
            <a:r>
              <a:rPr lang="en-US" sz="4400" i="1" dirty="0"/>
              <a:t>not feeling it today.”</a:t>
            </a:r>
          </a:p>
        </p:txBody>
      </p:sp>
    </p:spTree>
    <p:extLst>
      <p:ext uri="{BB962C8B-B14F-4D97-AF65-F5344CB8AC3E}">
        <p14:creationId xmlns:p14="http://schemas.microsoft.com/office/powerpoint/2010/main" val="21540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“I just </a:t>
            </a:r>
            <a:r>
              <a:rPr lang="en-US" sz="4400" i="1" dirty="0"/>
              <a:t>needed some </a:t>
            </a:r>
            <a:r>
              <a:rPr lang="en-US" sz="4400" i="1" dirty="0" smtClean="0"/>
              <a:t>‘me’ </a:t>
            </a:r>
            <a:r>
              <a:rPr lang="en-US" sz="4400" i="1" dirty="0"/>
              <a:t>time.”</a:t>
            </a:r>
          </a:p>
        </p:txBody>
      </p:sp>
    </p:spTree>
    <p:extLst>
      <p:ext uri="{BB962C8B-B14F-4D97-AF65-F5344CB8AC3E}">
        <p14:creationId xmlns:p14="http://schemas.microsoft.com/office/powerpoint/2010/main" val="419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“It’s </a:t>
            </a:r>
            <a:r>
              <a:rPr lang="en-US" sz="4400" i="1" dirty="0"/>
              <a:t>my birthday – just needed 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r>
              <a:rPr lang="en-US" sz="4400" i="1" dirty="0" smtClean="0"/>
              <a:t>to </a:t>
            </a:r>
            <a:r>
              <a:rPr lang="en-US" sz="4400" i="1" dirty="0"/>
              <a:t>do something for me.”</a:t>
            </a:r>
          </a:p>
        </p:txBody>
      </p:sp>
    </p:spTree>
    <p:extLst>
      <p:ext uri="{BB962C8B-B14F-4D97-AF65-F5344CB8AC3E}">
        <p14:creationId xmlns:p14="http://schemas.microsoft.com/office/powerpoint/2010/main" val="38137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“It’s </a:t>
            </a:r>
            <a:r>
              <a:rPr lang="en-US" sz="4400" i="1" dirty="0"/>
              <a:t>the only </a:t>
            </a:r>
            <a:r>
              <a:rPr lang="en-US" sz="4400" i="1" dirty="0" smtClean="0"/>
              <a:t>time for </a:t>
            </a:r>
            <a:r>
              <a:rPr lang="en-US" sz="4400" i="1" dirty="0"/>
              <a:t>our family 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r>
              <a:rPr lang="en-US" sz="4400" i="1" dirty="0" smtClean="0"/>
              <a:t>to </a:t>
            </a:r>
            <a:r>
              <a:rPr lang="en-US" sz="4400" i="1" dirty="0"/>
              <a:t>relax and just be </a:t>
            </a:r>
            <a:r>
              <a:rPr lang="en-US" sz="4400" i="1" dirty="0" smtClean="0"/>
              <a:t>‘us.’”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50279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“The </a:t>
            </a:r>
            <a:r>
              <a:rPr lang="en-US" sz="4400" i="1" dirty="0"/>
              <a:t>kids were just really 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r>
              <a:rPr lang="en-US" sz="4400" i="1" dirty="0" smtClean="0"/>
              <a:t>acting </a:t>
            </a:r>
            <a:r>
              <a:rPr lang="en-US" sz="4400" i="1" dirty="0"/>
              <a:t>up </a:t>
            </a:r>
            <a:r>
              <a:rPr lang="en-US" sz="4400" i="1" dirty="0" smtClean="0"/>
              <a:t>this morning.”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12480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066950"/>
            <a:ext cx="9144000" cy="17910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i="1" dirty="0" smtClean="0"/>
              <a:t>“Some </a:t>
            </a:r>
            <a:r>
              <a:rPr lang="en-US" sz="4400" i="1" dirty="0"/>
              <a:t>friends and family came over </a:t>
            </a:r>
            <a:r>
              <a:rPr lang="en-US" sz="4400" i="1" dirty="0" smtClean="0"/>
              <a:t>(or into town) and </a:t>
            </a:r>
            <a:r>
              <a:rPr lang="en-US" sz="4400" i="1" dirty="0"/>
              <a:t>I needed to 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r>
              <a:rPr lang="en-US" sz="4400" i="1" dirty="0" smtClean="0"/>
              <a:t>spend </a:t>
            </a:r>
            <a:r>
              <a:rPr lang="en-US" sz="4400" i="1" dirty="0"/>
              <a:t>time with them.”</a:t>
            </a:r>
          </a:p>
        </p:txBody>
      </p:sp>
    </p:spTree>
    <p:extLst>
      <p:ext uri="{BB962C8B-B14F-4D97-AF65-F5344CB8AC3E}">
        <p14:creationId xmlns:p14="http://schemas.microsoft.com/office/powerpoint/2010/main" val="16617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“I’m </a:t>
            </a:r>
            <a:r>
              <a:rPr lang="en-US" sz="4400" i="1" dirty="0"/>
              <a:t>headed out of town and </a:t>
            </a:r>
            <a:r>
              <a:rPr lang="en-US" sz="4400" i="1" dirty="0" smtClean="0"/>
              <a:t/>
            </a:r>
            <a:br>
              <a:rPr lang="en-US" sz="4400" i="1" dirty="0" smtClean="0"/>
            </a:br>
            <a:r>
              <a:rPr lang="en-US" sz="4400" i="1" dirty="0" smtClean="0"/>
              <a:t>will </a:t>
            </a:r>
            <a:r>
              <a:rPr lang="en-US" sz="4400" i="1" dirty="0"/>
              <a:t>just wait until I get back.”</a:t>
            </a:r>
          </a:p>
        </p:txBody>
      </p:sp>
    </p:spTree>
    <p:extLst>
      <p:ext uri="{BB962C8B-B14F-4D97-AF65-F5344CB8AC3E}">
        <p14:creationId xmlns:p14="http://schemas.microsoft.com/office/powerpoint/2010/main" val="277609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“How </a:t>
            </a:r>
            <a:r>
              <a:rPr lang="en-US" sz="4400" i="1" dirty="0"/>
              <a:t>often am I going to get </a:t>
            </a:r>
            <a:r>
              <a:rPr lang="en-US" sz="4400" i="1" dirty="0" smtClean="0"/>
              <a:t>to</a:t>
            </a:r>
            <a:br>
              <a:rPr lang="en-US" sz="4400" i="1" dirty="0" smtClean="0"/>
            </a:br>
            <a:r>
              <a:rPr lang="en-US" sz="4400" i="1" dirty="0" smtClean="0"/>
              <a:t>see </a:t>
            </a:r>
            <a:r>
              <a:rPr lang="en-US" sz="4400" i="1" dirty="0"/>
              <a:t>that team play</a:t>
            </a:r>
            <a:r>
              <a:rPr lang="en-US" sz="4400" i="1" dirty="0" smtClean="0"/>
              <a:t>? Seriously!”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26642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“I </a:t>
            </a:r>
            <a:r>
              <a:rPr lang="en-US" sz="4400" i="1" dirty="0"/>
              <a:t>was just there last </a:t>
            </a:r>
            <a:r>
              <a:rPr lang="en-US" sz="4400" i="1" dirty="0" smtClean="0"/>
              <a:t>week.”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17817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“I’m </a:t>
            </a:r>
            <a:r>
              <a:rPr lang="en-US" sz="4400" i="1" dirty="0"/>
              <a:t>just tired of all the hypocrites.”</a:t>
            </a:r>
          </a:p>
        </p:txBody>
      </p:sp>
    </p:spTree>
    <p:extLst>
      <p:ext uri="{BB962C8B-B14F-4D97-AF65-F5344CB8AC3E}">
        <p14:creationId xmlns:p14="http://schemas.microsoft.com/office/powerpoint/2010/main" val="57953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“I </a:t>
            </a:r>
            <a:r>
              <a:rPr lang="en-US" sz="4400" i="1" dirty="0"/>
              <a:t>don’t have the right </a:t>
            </a:r>
            <a:r>
              <a:rPr lang="en-US" sz="4400" i="1" dirty="0" smtClean="0"/>
              <a:t>kind</a:t>
            </a:r>
            <a:br>
              <a:rPr lang="en-US" sz="4400" i="1" dirty="0" smtClean="0"/>
            </a:br>
            <a:r>
              <a:rPr lang="en-US" sz="4400" i="1" dirty="0" smtClean="0"/>
              <a:t>of </a:t>
            </a:r>
            <a:r>
              <a:rPr lang="en-US" sz="4400" i="1" dirty="0"/>
              <a:t>clothes to wear.”</a:t>
            </a:r>
          </a:p>
        </p:txBody>
      </p:sp>
    </p:spTree>
    <p:extLst>
      <p:ext uri="{BB962C8B-B14F-4D97-AF65-F5344CB8AC3E}">
        <p14:creationId xmlns:p14="http://schemas.microsoft.com/office/powerpoint/2010/main" val="424149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“I </a:t>
            </a:r>
            <a:r>
              <a:rPr lang="en-US" sz="4400" i="1" dirty="0"/>
              <a:t>needed to take another job to pay for trips to Disney with the kids.”</a:t>
            </a:r>
          </a:p>
        </p:txBody>
      </p:sp>
    </p:spTree>
    <p:extLst>
      <p:ext uri="{BB962C8B-B14F-4D97-AF65-F5344CB8AC3E}">
        <p14:creationId xmlns:p14="http://schemas.microsoft.com/office/powerpoint/2010/main" val="324273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" y="5150840"/>
            <a:ext cx="9144000" cy="1707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the church </a:t>
            </a:r>
            <a:r>
              <a:rPr lang="en-US" sz="6600" dirty="0" smtClean="0"/>
              <a:t>assembles?</a:t>
            </a:r>
            <a:endParaRPr lang="en-US" sz="6600" i="1" dirty="0"/>
          </a:p>
        </p:txBody>
      </p:sp>
      <p:sp>
        <p:nvSpPr>
          <p:cNvPr id="5" name="Rectangle 4"/>
          <p:cNvSpPr/>
          <p:nvPr/>
        </p:nvSpPr>
        <p:spPr>
          <a:xfrm>
            <a:off x="167540" y="6197724"/>
            <a:ext cx="8855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reasons would He use to miss worship?</a:t>
            </a:r>
            <a:endParaRPr lang="en-US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believing that Jesus is God’s Son – Acts 16:31</a:t>
            </a:r>
          </a:p>
          <a:p>
            <a:r>
              <a:rPr lang="en-US" dirty="0" smtClean="0"/>
              <a:t>By repenting of my sins and turning to God – Acts 17:30</a:t>
            </a:r>
          </a:p>
          <a:p>
            <a:r>
              <a:rPr lang="en-US" dirty="0" smtClean="0"/>
              <a:t>By confessing my faith in Jesus – Romans 10:9-10</a:t>
            </a:r>
          </a:p>
          <a:p>
            <a:r>
              <a:rPr lang="en-US" dirty="0" smtClean="0"/>
              <a:t>By being immersed into Christ – Acts 2:38</a:t>
            </a:r>
          </a:p>
          <a:p>
            <a:pPr lvl="1"/>
            <a:r>
              <a:rPr lang="en-US" dirty="0" smtClean="0"/>
              <a:t>God will forgive all of my sins – Acts 22:16</a:t>
            </a:r>
          </a:p>
          <a:p>
            <a:pPr lvl="1"/>
            <a:r>
              <a:rPr lang="en-US" dirty="0" smtClean="0"/>
              <a:t>God will add me to His church – Acts 2:47</a:t>
            </a:r>
          </a:p>
          <a:p>
            <a:pPr lvl="1"/>
            <a:r>
              <a:rPr lang="en-US" dirty="0" smtClean="0"/>
              <a:t>God will register me in heaven – Hebrews 12:23</a:t>
            </a:r>
          </a:p>
          <a:p>
            <a:r>
              <a:rPr lang="en-US" dirty="0" smtClean="0"/>
              <a:t>By clinging faithfully to my faithful Lord – Hebrews 10:23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</TotalTime>
  <Words>1237</Words>
  <Application>Microsoft Office PowerPoint</Application>
  <PresentationFormat>On-screen Show (4:3)</PresentationFormat>
  <Paragraphs>89</Paragraphs>
  <Slides>34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Palm Beach Lakes church of Christ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22</cp:revision>
  <dcterms:created xsi:type="dcterms:W3CDTF">2017-04-01T23:40:49Z</dcterms:created>
  <dcterms:modified xsi:type="dcterms:W3CDTF">2017-04-02T12:41:05Z</dcterms:modified>
</cp:coreProperties>
</file>