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Lst>
  <p:sldIdLst>
    <p:sldId id="270" r:id="rId5"/>
    <p:sldId id="256" r:id="rId6"/>
    <p:sldId id="272" r:id="rId7"/>
    <p:sldId id="295" r:id="rId8"/>
    <p:sldId id="282" r:id="rId9"/>
    <p:sldId id="283" r:id="rId10"/>
    <p:sldId id="285" r:id="rId11"/>
    <p:sldId id="286" r:id="rId12"/>
    <p:sldId id="287" r:id="rId13"/>
    <p:sldId id="273" r:id="rId14"/>
    <p:sldId id="274" r:id="rId15"/>
    <p:sldId id="299" r:id="rId16"/>
    <p:sldId id="289" r:id="rId17"/>
    <p:sldId id="284" r:id="rId18"/>
    <p:sldId id="300" r:id="rId19"/>
    <p:sldId id="290" r:id="rId20"/>
    <p:sldId id="259" r:id="rId21"/>
    <p:sldId id="262" r:id="rId22"/>
    <p:sldId id="261" r:id="rId23"/>
    <p:sldId id="268" r:id="rId24"/>
    <p:sldId id="264" r:id="rId25"/>
    <p:sldId id="291" r:id="rId26"/>
    <p:sldId id="265" r:id="rId27"/>
    <p:sldId id="292" r:id="rId28"/>
    <p:sldId id="288" r:id="rId29"/>
    <p:sldId id="267" r:id="rId30"/>
    <p:sldId id="276" r:id="rId31"/>
    <p:sldId id="293" r:id="rId32"/>
    <p:sldId id="277" r:id="rId33"/>
    <p:sldId id="278" r:id="rId34"/>
    <p:sldId id="279" r:id="rId35"/>
    <p:sldId id="280" r:id="rId36"/>
    <p:sldId id="296" r:id="rId37"/>
    <p:sldId id="281" r:id="rId38"/>
    <p:sldId id="294" r:id="rId39"/>
    <p:sldId id="297" r:id="rId40"/>
    <p:sldId id="301"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p:restoredTop sz="86410"/>
  </p:normalViewPr>
  <p:slideViewPr>
    <p:cSldViewPr snapToGrid="0" snapToObjects="1">
      <p:cViewPr varScale="1">
        <p:scale>
          <a:sx n="97" d="100"/>
          <a:sy n="97" d="100"/>
        </p:scale>
        <p:origin x="1548" y="78"/>
      </p:cViewPr>
      <p:guideLst/>
    </p:cSldViewPr>
  </p:slideViewPr>
  <p:outlineViewPr>
    <p:cViewPr>
      <p:scale>
        <a:sx n="33" d="100"/>
        <a:sy n="33" d="100"/>
      </p:scale>
      <p:origin x="0" y="-963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Sheet1!$B$1</c:f>
              <c:strCache>
                <c:ptCount val="1"/>
                <c:pt idx="0">
                  <c:v> 2</c:v>
                </c:pt>
              </c:strCache>
            </c:strRef>
          </c:tx>
          <c:invertIfNegative val="0"/>
          <c:dPt>
            <c:idx val="1"/>
            <c:invertIfNegative val="0"/>
            <c:bubble3D val="0"/>
            <c:spPr>
              <a:solidFill>
                <a:srgbClr val="C00000"/>
              </a:solidFill>
            </c:spPr>
          </c:dPt>
          <c:cat>
            <c:strRef>
              <c:f>Sheet1!$A$2:$A$3</c:f>
              <c:strCache>
                <c:ptCount val="2"/>
                <c:pt idx="0">
                  <c:v>WITH</c:v>
                </c:pt>
                <c:pt idx="1">
                  <c:v>WITHOUT</c:v>
                </c:pt>
              </c:strCache>
            </c:strRef>
          </c:cat>
          <c:val>
            <c:numRef>
              <c:f>Sheet1!$B$2:$B$3</c:f>
              <c:numCache>
                <c:formatCode>General</c:formatCode>
                <c:ptCount val="2"/>
                <c:pt idx="0">
                  <c:v>0</c:v>
                </c:pt>
                <c:pt idx="1">
                  <c:v>35</c:v>
                </c:pt>
              </c:numCache>
            </c:numRef>
          </c:val>
        </c:ser>
        <c:ser>
          <c:idx val="1"/>
          <c:order val="1"/>
          <c:tx>
            <c:strRef>
              <c:f>Sheet1!$C$1</c:f>
              <c:strCache>
                <c:ptCount val="1"/>
                <c:pt idx="0">
                  <c:v> 3</c:v>
                </c:pt>
              </c:strCache>
            </c:strRef>
          </c:tx>
          <c:invertIfNegative val="0"/>
          <c:dPt>
            <c:idx val="0"/>
            <c:invertIfNegative val="0"/>
            <c:bubble3D val="0"/>
            <c:spPr>
              <a:solidFill>
                <a:srgbClr val="FFFF00"/>
              </a:solidFill>
            </c:spPr>
          </c:dPt>
          <c:dPt>
            <c:idx val="1"/>
            <c:invertIfNegative val="0"/>
            <c:bubble3D val="0"/>
            <c:spPr>
              <a:noFill/>
            </c:spPr>
          </c:dPt>
          <c:cat>
            <c:strRef>
              <c:f>Sheet1!$A$2:$A$3</c:f>
              <c:strCache>
                <c:ptCount val="2"/>
                <c:pt idx="0">
                  <c:v>WITH</c:v>
                </c:pt>
                <c:pt idx="1">
                  <c:v>WITHOUT</c:v>
                </c:pt>
              </c:strCache>
            </c:strRef>
          </c:cat>
          <c:val>
            <c:numRef>
              <c:f>Sheet1!$C$2:$C$3</c:f>
              <c:numCache>
                <c:formatCode>General</c:formatCode>
                <c:ptCount val="2"/>
                <c:pt idx="0">
                  <c:v>69</c:v>
                </c:pt>
                <c:pt idx="1">
                  <c:v>0</c:v>
                </c:pt>
              </c:numCache>
            </c:numRef>
          </c:val>
        </c:ser>
        <c:ser>
          <c:idx val="2"/>
          <c:order val="2"/>
          <c:tx>
            <c:strRef>
              <c:f>Sheet1!$D$1</c:f>
              <c:strCache>
                <c:ptCount val="1"/>
                <c:pt idx="0">
                  <c:v>  </c:v>
                </c:pt>
              </c:strCache>
            </c:strRef>
          </c:tx>
          <c:spPr>
            <a:solidFill>
              <a:schemeClr val="tx1"/>
            </a:solidFill>
          </c:spPr>
          <c:invertIfNegative val="0"/>
          <c:dPt>
            <c:idx val="0"/>
            <c:invertIfNegative val="0"/>
            <c:bubble3D val="0"/>
            <c:spPr>
              <a:noFill/>
            </c:spPr>
          </c:dPt>
          <c:cat>
            <c:strRef>
              <c:f>Sheet1!$A$2:$A$3</c:f>
              <c:strCache>
                <c:ptCount val="2"/>
                <c:pt idx="0">
                  <c:v>WITH</c:v>
                </c:pt>
                <c:pt idx="1">
                  <c:v>WITHOUT</c:v>
                </c:pt>
              </c:strCache>
            </c:strRef>
          </c:cat>
          <c:val>
            <c:numRef>
              <c:f>Sheet1!$D$2:$D$3</c:f>
              <c:numCache>
                <c:formatCode>General</c:formatCode>
                <c:ptCount val="2"/>
                <c:pt idx="0">
                  <c:v>0</c:v>
                </c:pt>
                <c:pt idx="1">
                  <c:v>0</c:v>
                </c:pt>
              </c:numCache>
            </c:numRef>
          </c:val>
        </c:ser>
        <c:dLbls>
          <c:showLegendKey val="0"/>
          <c:showVal val="0"/>
          <c:showCatName val="0"/>
          <c:showSerName val="0"/>
          <c:showPercent val="0"/>
          <c:showBubbleSize val="0"/>
        </c:dLbls>
        <c:gapWidth val="150"/>
        <c:shape val="box"/>
        <c:axId val="105427584"/>
        <c:axId val="105427976"/>
        <c:axId val="0"/>
      </c:bar3DChart>
      <c:catAx>
        <c:axId val="105427584"/>
        <c:scaling>
          <c:orientation val="minMax"/>
        </c:scaling>
        <c:delete val="0"/>
        <c:axPos val="l"/>
        <c:majorGridlines/>
        <c:numFmt formatCode="General" sourceLinked="0"/>
        <c:majorTickMark val="out"/>
        <c:minorTickMark val="none"/>
        <c:tickLblPos val="nextTo"/>
        <c:txPr>
          <a:bodyPr/>
          <a:lstStyle/>
          <a:p>
            <a:pPr>
              <a:defRPr lang="en-US" sz="2400" b="1">
                <a:solidFill>
                  <a:schemeClr val="bg1"/>
                </a:solidFill>
              </a:defRPr>
            </a:pPr>
            <a:endParaRPr lang="en-US"/>
          </a:p>
        </c:txPr>
        <c:crossAx val="105427976"/>
        <c:crosses val="autoZero"/>
        <c:auto val="1"/>
        <c:lblAlgn val="ctr"/>
        <c:lblOffset val="100"/>
        <c:noMultiLvlLbl val="0"/>
      </c:catAx>
      <c:valAx>
        <c:axId val="105427976"/>
        <c:scaling>
          <c:orientation val="minMax"/>
        </c:scaling>
        <c:delete val="0"/>
        <c:axPos val="b"/>
        <c:majorGridlines/>
        <c:numFmt formatCode="General" sourceLinked="0"/>
        <c:majorTickMark val="out"/>
        <c:minorTickMark val="none"/>
        <c:tickLblPos val="nextTo"/>
        <c:txPr>
          <a:bodyPr/>
          <a:lstStyle/>
          <a:p>
            <a:pPr>
              <a:defRPr lang="en-US" b="1">
                <a:solidFill>
                  <a:schemeClr val="bg1"/>
                </a:solidFill>
              </a:defRPr>
            </a:pPr>
            <a:endParaRPr lang="en-US"/>
          </a:p>
        </c:txPr>
        <c:crossAx val="1054275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1-3 Times</c:v>
                </c:pt>
              </c:strCache>
            </c:strRef>
          </c:tx>
          <c:invertIfNegative val="0"/>
          <c:dLbls>
            <c:dLbl>
              <c:idx val="0"/>
              <c:layout>
                <c:manualLayout>
                  <c:x val="2.6595744680851099E-2"/>
                  <c:y val="-4.4973544973544999E-2"/>
                </c:manualLayout>
              </c:layout>
              <c:spPr/>
              <c:txPr>
                <a:bodyPr/>
                <a:lstStyle/>
                <a:p>
                  <a:pPr>
                    <a:defRPr sz="2400" b="1">
                      <a:solidFill>
                        <a:schemeClr val="tx1"/>
                      </a:solidFill>
                      <a:effectLst>
                        <a:outerShdw blurRad="38100" dist="38100" dir="2700000" algn="tl">
                          <a:srgbClr val="000000">
                            <a:alpha val="43137"/>
                          </a:srgbClr>
                        </a:outerShdw>
                      </a:effectLst>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solidFill>
                      <a:schemeClr val="tx1"/>
                    </a:solidFill>
                    <a:effectLst>
                      <a:outerShdw blurRad="38100" dist="38100" dir="2700000" algn="tl">
                        <a:srgbClr val="000000">
                          <a:alpha val="43137"/>
                        </a:srgbClr>
                      </a:outerShdw>
                    </a:effectLs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Sheet1!$B$2</c:f>
              <c:numCache>
                <c:formatCode>0%</c:formatCode>
                <c:ptCount val="1"/>
                <c:pt idx="0">
                  <c:v>0.53</c:v>
                </c:pt>
              </c:numCache>
            </c:numRef>
          </c:val>
        </c:ser>
        <c:ser>
          <c:idx val="1"/>
          <c:order val="1"/>
          <c:tx>
            <c:strRef>
              <c:f>Sheet1!$C$1</c:f>
              <c:strCache>
                <c:ptCount val="1"/>
                <c:pt idx="0">
                  <c:v>4-6 Times</c:v>
                </c:pt>
              </c:strCache>
            </c:strRef>
          </c:tx>
          <c:invertIfNegative val="0"/>
          <c:dLbls>
            <c:dLbl>
              <c:idx val="0"/>
              <c:layout>
                <c:manualLayout>
                  <c:x val="3.3687943262411403E-2"/>
                  <c:y val="-4.4973544973544999E-2"/>
                </c:manualLayout>
              </c:layout>
              <c:spPr/>
              <c:txPr>
                <a:bodyPr/>
                <a:lstStyle/>
                <a:p>
                  <a:pPr>
                    <a:defRPr sz="2800" b="1">
                      <a:effectLst>
                        <a:outerShdw blurRad="38100" dist="38100" dir="2700000" algn="tl">
                          <a:srgbClr val="000000">
                            <a:alpha val="43137"/>
                          </a:srgbClr>
                        </a:outerShdw>
                      </a:effectLst>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Sheet1!$C$2</c:f>
              <c:numCache>
                <c:formatCode>0%</c:formatCode>
                <c:ptCount val="1"/>
                <c:pt idx="0">
                  <c:v>0.22</c:v>
                </c:pt>
              </c:numCache>
            </c:numRef>
          </c:val>
        </c:ser>
        <c:ser>
          <c:idx val="2"/>
          <c:order val="2"/>
          <c:tx>
            <c:strRef>
              <c:f>Sheet1!$D$1</c:f>
              <c:strCache>
                <c:ptCount val="1"/>
                <c:pt idx="0">
                  <c:v>7 or more</c:v>
                </c:pt>
              </c:strCache>
            </c:strRef>
          </c:tx>
          <c:invertIfNegative val="0"/>
          <c:dLbls>
            <c:dLbl>
              <c:idx val="0"/>
              <c:layout>
                <c:manualLayout>
                  <c:x val="1.5957446808510599E-2"/>
                  <c:y val="-6.3492063492063502E-2"/>
                </c:manualLayout>
              </c:layout>
              <c:spPr/>
              <c:txPr>
                <a:bodyPr/>
                <a:lstStyle/>
                <a:p>
                  <a:pPr>
                    <a:defRPr sz="2800" b="1">
                      <a:effectLst>
                        <a:outerShdw blurRad="38100" dist="38100" dir="2700000" algn="tl">
                          <a:srgbClr val="000000">
                            <a:alpha val="43137"/>
                          </a:srgbClr>
                        </a:outerShdw>
                      </a:effectLst>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Category 1</c:v>
                </c:pt>
              </c:strCache>
            </c:strRef>
          </c:cat>
          <c:val>
            <c:numRef>
              <c:f>Sheet1!$D$2</c:f>
              <c:numCache>
                <c:formatCode>0%</c:formatCode>
                <c:ptCount val="1"/>
                <c:pt idx="0">
                  <c:v>0.03</c:v>
                </c:pt>
              </c:numCache>
            </c:numRef>
          </c:val>
        </c:ser>
        <c:dLbls>
          <c:showLegendKey val="0"/>
          <c:showVal val="0"/>
          <c:showCatName val="0"/>
          <c:showSerName val="0"/>
          <c:showPercent val="0"/>
          <c:showBubbleSize val="0"/>
        </c:dLbls>
        <c:gapWidth val="150"/>
        <c:shape val="cylinder"/>
        <c:axId val="105430328"/>
        <c:axId val="105427192"/>
        <c:axId val="0"/>
      </c:bar3DChart>
      <c:catAx>
        <c:axId val="105430328"/>
        <c:scaling>
          <c:orientation val="minMax"/>
        </c:scaling>
        <c:delete val="1"/>
        <c:axPos val="b"/>
        <c:numFmt formatCode="General" sourceLinked="0"/>
        <c:majorTickMark val="out"/>
        <c:minorTickMark val="none"/>
        <c:tickLblPos val="nextTo"/>
        <c:crossAx val="105427192"/>
        <c:crosses val="autoZero"/>
        <c:auto val="1"/>
        <c:lblAlgn val="ctr"/>
        <c:lblOffset val="100"/>
        <c:noMultiLvlLbl val="0"/>
      </c:catAx>
      <c:valAx>
        <c:axId val="105427192"/>
        <c:scaling>
          <c:orientation val="minMax"/>
        </c:scaling>
        <c:delete val="0"/>
        <c:axPos val="l"/>
        <c:majorGridlines/>
        <c:numFmt formatCode="0%" sourceLinked="1"/>
        <c:majorTickMark val="out"/>
        <c:minorTickMark val="none"/>
        <c:tickLblPos val="nextTo"/>
        <c:txPr>
          <a:bodyPr/>
          <a:lstStyle/>
          <a:p>
            <a:pPr>
              <a:defRPr lang="en-US" b="1">
                <a:solidFill>
                  <a:schemeClr val="bg1"/>
                </a:solidFill>
              </a:defRPr>
            </a:pPr>
            <a:endParaRPr lang="en-US"/>
          </a:p>
        </c:txPr>
        <c:crossAx val="105430328"/>
        <c:crosses val="autoZero"/>
        <c:crossBetween val="between"/>
      </c:valAx>
    </c:plotArea>
    <c:legend>
      <c:legendPos val="b"/>
      <c:layout/>
      <c:overlay val="0"/>
      <c:txPr>
        <a:bodyPr/>
        <a:lstStyle/>
        <a:p>
          <a:pPr>
            <a:defRPr lang="en-US" sz="2000" b="1">
              <a:solidFill>
                <a:schemeClr val="bg1"/>
              </a:solidFill>
            </a:defRPr>
          </a:pPr>
          <a:endParaRPr lang="en-US"/>
        </a:p>
      </c:txPr>
    </c:legend>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sz="2800">
                <a:solidFill>
                  <a:schemeClr val="bg1"/>
                </a:solidFill>
              </a:defRPr>
            </a:pPr>
            <a:r>
              <a:rPr lang="en-US" sz="2800" smtClean="0">
                <a:solidFill>
                  <a:schemeClr val="bg1"/>
                </a:solidFill>
              </a:rPr>
              <a:t>CLASSES ABOUT MISSIONS</a:t>
            </a:r>
            <a:endParaRPr lang="en-US" sz="2800">
              <a:solidFill>
                <a:schemeClr val="bg1"/>
              </a:solidFill>
            </a:endParaRPr>
          </a:p>
        </c:rich>
      </c:tx>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Pt>
            <c:idx val="0"/>
            <c:bubble3D val="0"/>
            <c:explosion val="19"/>
            <c:spPr>
              <a:solidFill>
                <a:srgbClr val="FFFF00"/>
              </a:solidFill>
            </c:spPr>
          </c:dPt>
          <c:dPt>
            <c:idx val="1"/>
            <c:bubble3D val="0"/>
            <c:spPr>
              <a:solidFill>
                <a:srgbClr val="0070C0"/>
              </a:solidFill>
            </c:spPr>
          </c:dPt>
          <c:dLbls>
            <c:dLbl>
              <c:idx val="1"/>
              <c:spPr/>
              <c:txPr>
                <a:bodyPr/>
                <a:lstStyle/>
                <a:p>
                  <a:pPr>
                    <a:defRPr sz="2000" b="1">
                      <a:solidFill>
                        <a:schemeClr val="bg1"/>
                      </a:solidFill>
                      <a:effectLst>
                        <a:outerShdw blurRad="38100" dist="38100" dir="2700000" algn="tl">
                          <a:srgbClr val="000000">
                            <a:alpha val="43137"/>
                          </a:srgbClr>
                        </a:outerShdw>
                      </a:effectLst>
                    </a:defRPr>
                  </a:pPr>
                  <a:endParaRPr lang="en-US"/>
                </a:p>
              </c:txPr>
              <c:dLblPos val="ctr"/>
              <c:showLegendKey val="0"/>
              <c:showVal val="1"/>
              <c:showCatName val="0"/>
              <c:showSerName val="0"/>
              <c:showPercent val="0"/>
              <c:showBubbleSize val="0"/>
            </c:dLbl>
            <c:spPr>
              <a:noFill/>
              <a:ln>
                <a:noFill/>
              </a:ln>
              <a:effectLst/>
            </c:spPr>
            <c:txPr>
              <a:bodyPr/>
              <a:lstStyle/>
              <a:p>
                <a:pPr>
                  <a:defRPr sz="2000" b="1">
                    <a:effectLst>
                      <a:outerShdw blurRad="38100" dist="38100" dir="2700000" algn="tl">
                        <a:srgbClr val="000000">
                          <a:alpha val="43137"/>
                        </a:srgbClr>
                      </a:outerShdw>
                    </a:effectLst>
                  </a:defRPr>
                </a:pPr>
                <a:endParaRPr lang="en-US"/>
              </a:p>
            </c:txPr>
            <c:dLblPos val="ct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Sheet1!$A$2:$A$3</c:f>
              <c:strCache>
                <c:ptCount val="2"/>
                <c:pt idx="0">
                  <c:v>OFFERED CLASS</c:v>
                </c:pt>
                <c:pt idx="1">
                  <c:v>DID NOT OFFER</c:v>
                </c:pt>
              </c:strCache>
            </c:strRef>
          </c:cat>
          <c:val>
            <c:numRef>
              <c:f>Sheet1!$B$2:$B$3</c:f>
              <c:numCache>
                <c:formatCode>0%</c:formatCode>
                <c:ptCount val="2"/>
                <c:pt idx="0">
                  <c:v>0.12</c:v>
                </c:pt>
                <c:pt idx="1">
                  <c:v>0.88</c:v>
                </c:pt>
              </c:numCache>
            </c:numRef>
          </c:val>
        </c:ser>
        <c:dLbls>
          <c:showLegendKey val="0"/>
          <c:showVal val="0"/>
          <c:showCatName val="0"/>
          <c:showSerName val="0"/>
          <c:showPercent val="0"/>
          <c:showBubbleSize val="0"/>
          <c:showLeaderLines val="1"/>
        </c:dLbls>
      </c:pie3DChart>
    </c:plotArea>
    <c:legend>
      <c:legendPos val="b"/>
      <c:layout/>
      <c:overlay val="0"/>
      <c:txPr>
        <a:bodyPr/>
        <a:lstStyle/>
        <a:p>
          <a:pPr>
            <a:defRPr lang="en-US" sz="2000" b="1">
              <a:solidFill>
                <a:schemeClr val="bg1"/>
              </a:solidFill>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514B59D-D19B-9040-8D3E-CD231D7BF863}" type="datetimeFigureOut">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CC5D8-0D55-AB46-8D63-AA425B9D246D}" type="slidenum">
              <a:t>‹#›</a:t>
            </a:fld>
            <a:endParaRPr lang="en-US"/>
          </a:p>
        </p:txBody>
      </p:sp>
    </p:spTree>
    <p:extLst>
      <p:ext uri="{BB962C8B-B14F-4D97-AF65-F5344CB8AC3E}">
        <p14:creationId xmlns:p14="http://schemas.microsoft.com/office/powerpoint/2010/main" val="47666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514B59D-D19B-9040-8D3E-CD231D7BF863}" type="datetimeFigureOut">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CC5D8-0D55-AB46-8D63-AA425B9D246D}" type="slidenum">
              <a:t>‹#›</a:t>
            </a:fld>
            <a:endParaRPr lang="en-US"/>
          </a:p>
        </p:txBody>
      </p:sp>
    </p:spTree>
    <p:extLst>
      <p:ext uri="{BB962C8B-B14F-4D97-AF65-F5344CB8AC3E}">
        <p14:creationId xmlns:p14="http://schemas.microsoft.com/office/powerpoint/2010/main" val="179707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514B59D-D19B-9040-8D3E-CD231D7BF863}" type="datetimeFigureOut">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CC5D8-0D55-AB46-8D63-AA425B9D246D}" type="slidenum">
              <a:t>‹#›</a:t>
            </a:fld>
            <a:endParaRPr lang="en-US"/>
          </a:p>
        </p:txBody>
      </p:sp>
    </p:spTree>
    <p:extLst>
      <p:ext uri="{BB962C8B-B14F-4D97-AF65-F5344CB8AC3E}">
        <p14:creationId xmlns:p14="http://schemas.microsoft.com/office/powerpoint/2010/main" val="175691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65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0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17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95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0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26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52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49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514B59D-D19B-9040-8D3E-CD231D7BF863}" type="datetimeFigureOut">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CC5D8-0D55-AB46-8D63-AA425B9D246D}" type="slidenum">
              <a:t>‹#›</a:t>
            </a:fld>
            <a:endParaRPr lang="en-US"/>
          </a:p>
        </p:txBody>
      </p:sp>
    </p:spTree>
    <p:extLst>
      <p:ext uri="{BB962C8B-B14F-4D97-AF65-F5344CB8AC3E}">
        <p14:creationId xmlns:p14="http://schemas.microsoft.com/office/powerpoint/2010/main" val="107057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80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50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63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19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01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90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96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80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35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9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3514B59D-D19B-9040-8D3E-CD231D7BF863}" type="datetimeFigureOut">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CC5D8-0D55-AB46-8D63-AA425B9D246D}" type="slidenum">
              <a:t>‹#›</a:t>
            </a:fld>
            <a:endParaRPr lang="en-US"/>
          </a:p>
        </p:txBody>
      </p:sp>
    </p:spTree>
    <p:extLst>
      <p:ext uri="{BB962C8B-B14F-4D97-AF65-F5344CB8AC3E}">
        <p14:creationId xmlns:p14="http://schemas.microsoft.com/office/powerpoint/2010/main" val="26040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49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05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30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P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PY"/>
          </a:p>
        </p:txBody>
      </p:sp>
      <p:sp>
        <p:nvSpPr>
          <p:cNvPr id="4" name="Date Placeholder 3"/>
          <p:cNvSpPr>
            <a:spLocks noGrp="1"/>
          </p:cNvSpPr>
          <p:nvPr>
            <p:ph type="dt" sz="half" idx="10"/>
          </p:nvPr>
        </p:nvSpPr>
        <p:spPr/>
        <p:txBody>
          <a:bodyPr/>
          <a:lstStyle/>
          <a:p>
            <a:fld id="{49DB2393-9238-46CD-870A-675EE70D8BE9}" type="datetimeFigureOut">
              <a:rPr lang="es-PY" smtClean="0">
                <a:solidFill>
                  <a:prstClr val="black">
                    <a:tint val="75000"/>
                  </a:prstClr>
                </a:solidFill>
              </a:rPr>
              <a:pPr/>
              <a:t>13/3/2017</a:t>
            </a:fld>
            <a:endParaRPr lang="es-PY">
              <a:solidFill>
                <a:prstClr val="black">
                  <a:tint val="75000"/>
                </a:prstClr>
              </a:solidFill>
            </a:endParaRPr>
          </a:p>
        </p:txBody>
      </p:sp>
      <p:sp>
        <p:nvSpPr>
          <p:cNvPr id="5" name="Footer Placeholder 4"/>
          <p:cNvSpPr>
            <a:spLocks noGrp="1"/>
          </p:cNvSpPr>
          <p:nvPr>
            <p:ph type="ftr" sz="quarter" idx="11"/>
          </p:nvPr>
        </p:nvSpPr>
        <p:spPr/>
        <p:txBody>
          <a:bodyPr/>
          <a:lstStyle/>
          <a:p>
            <a:endParaRPr lang="es-PY">
              <a:solidFill>
                <a:prstClr val="black">
                  <a:tint val="75000"/>
                </a:prstClr>
              </a:solidFill>
            </a:endParaRPr>
          </a:p>
        </p:txBody>
      </p:sp>
      <p:sp>
        <p:nvSpPr>
          <p:cNvPr id="6" name="Slide Number Placeholder 5"/>
          <p:cNvSpPr>
            <a:spLocks noGrp="1"/>
          </p:cNvSpPr>
          <p:nvPr>
            <p:ph type="sldNum" sz="quarter" idx="12"/>
          </p:nvPr>
        </p:nvSpPr>
        <p:spPr/>
        <p:txBody>
          <a:bodyPr/>
          <a:lstStyle/>
          <a:p>
            <a:fld id="{9CB1D1F0-8272-4900-A5E2-73CBA4E02C4C}" type="slidenum">
              <a:rPr lang="es-PY" smtClean="0">
                <a:solidFill>
                  <a:prstClr val="black">
                    <a:tint val="75000"/>
                  </a:prstClr>
                </a:solidFill>
              </a:rPr>
              <a:pPr/>
              <a:t>‹#›</a:t>
            </a:fld>
            <a:endParaRPr lang="es-PY">
              <a:solidFill>
                <a:prstClr val="black">
                  <a:tint val="75000"/>
                </a:prstClr>
              </a:solidFill>
            </a:endParaRPr>
          </a:p>
        </p:txBody>
      </p:sp>
    </p:spTree>
    <p:extLst>
      <p:ext uri="{BB962C8B-B14F-4D97-AF65-F5344CB8AC3E}">
        <p14:creationId xmlns:p14="http://schemas.microsoft.com/office/powerpoint/2010/main" val="17733270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Y"/>
          </a:p>
        </p:txBody>
      </p:sp>
      <p:sp>
        <p:nvSpPr>
          <p:cNvPr id="4" name="Date Placeholder 3"/>
          <p:cNvSpPr>
            <a:spLocks noGrp="1"/>
          </p:cNvSpPr>
          <p:nvPr>
            <p:ph type="dt" sz="half" idx="10"/>
          </p:nvPr>
        </p:nvSpPr>
        <p:spPr/>
        <p:txBody>
          <a:bodyPr/>
          <a:lstStyle/>
          <a:p>
            <a:fld id="{49DB2393-9238-46CD-870A-675EE70D8BE9}" type="datetimeFigureOut">
              <a:rPr lang="es-PY" smtClean="0">
                <a:solidFill>
                  <a:prstClr val="black">
                    <a:tint val="75000"/>
                  </a:prstClr>
                </a:solidFill>
              </a:rPr>
              <a:pPr/>
              <a:t>13/3/2017</a:t>
            </a:fld>
            <a:endParaRPr lang="es-PY">
              <a:solidFill>
                <a:prstClr val="black">
                  <a:tint val="75000"/>
                </a:prstClr>
              </a:solidFill>
            </a:endParaRPr>
          </a:p>
        </p:txBody>
      </p:sp>
      <p:sp>
        <p:nvSpPr>
          <p:cNvPr id="5" name="Footer Placeholder 4"/>
          <p:cNvSpPr>
            <a:spLocks noGrp="1"/>
          </p:cNvSpPr>
          <p:nvPr>
            <p:ph type="ftr" sz="quarter" idx="11"/>
          </p:nvPr>
        </p:nvSpPr>
        <p:spPr/>
        <p:txBody>
          <a:bodyPr/>
          <a:lstStyle/>
          <a:p>
            <a:endParaRPr lang="es-PY">
              <a:solidFill>
                <a:prstClr val="black">
                  <a:tint val="75000"/>
                </a:prstClr>
              </a:solidFill>
            </a:endParaRPr>
          </a:p>
        </p:txBody>
      </p:sp>
      <p:sp>
        <p:nvSpPr>
          <p:cNvPr id="6" name="Slide Number Placeholder 5"/>
          <p:cNvSpPr>
            <a:spLocks noGrp="1"/>
          </p:cNvSpPr>
          <p:nvPr>
            <p:ph type="sldNum" sz="quarter" idx="12"/>
          </p:nvPr>
        </p:nvSpPr>
        <p:spPr/>
        <p:txBody>
          <a:bodyPr/>
          <a:lstStyle/>
          <a:p>
            <a:fld id="{9CB1D1F0-8272-4900-A5E2-73CBA4E02C4C}" type="slidenum">
              <a:rPr lang="es-PY" smtClean="0">
                <a:solidFill>
                  <a:prstClr val="black">
                    <a:tint val="75000"/>
                  </a:prstClr>
                </a:solidFill>
              </a:rPr>
              <a:pPr/>
              <a:t>‹#›</a:t>
            </a:fld>
            <a:endParaRPr lang="es-PY">
              <a:solidFill>
                <a:prstClr val="black">
                  <a:tint val="75000"/>
                </a:prstClr>
              </a:solidFill>
            </a:endParaRPr>
          </a:p>
        </p:txBody>
      </p:sp>
    </p:spTree>
    <p:extLst>
      <p:ext uri="{BB962C8B-B14F-4D97-AF65-F5344CB8AC3E}">
        <p14:creationId xmlns:p14="http://schemas.microsoft.com/office/powerpoint/2010/main" val="165157488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P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DB2393-9238-46CD-870A-675EE70D8BE9}" type="datetimeFigureOut">
              <a:rPr lang="es-PY" smtClean="0">
                <a:solidFill>
                  <a:prstClr val="black">
                    <a:tint val="75000"/>
                  </a:prstClr>
                </a:solidFill>
              </a:rPr>
              <a:pPr/>
              <a:t>13/3/2017</a:t>
            </a:fld>
            <a:endParaRPr lang="es-PY">
              <a:solidFill>
                <a:prstClr val="black">
                  <a:tint val="75000"/>
                </a:prstClr>
              </a:solidFill>
            </a:endParaRPr>
          </a:p>
        </p:txBody>
      </p:sp>
      <p:sp>
        <p:nvSpPr>
          <p:cNvPr id="5" name="Footer Placeholder 4"/>
          <p:cNvSpPr>
            <a:spLocks noGrp="1"/>
          </p:cNvSpPr>
          <p:nvPr>
            <p:ph type="ftr" sz="quarter" idx="11"/>
          </p:nvPr>
        </p:nvSpPr>
        <p:spPr/>
        <p:txBody>
          <a:bodyPr/>
          <a:lstStyle/>
          <a:p>
            <a:endParaRPr lang="es-PY">
              <a:solidFill>
                <a:prstClr val="black">
                  <a:tint val="75000"/>
                </a:prstClr>
              </a:solidFill>
            </a:endParaRPr>
          </a:p>
        </p:txBody>
      </p:sp>
      <p:sp>
        <p:nvSpPr>
          <p:cNvPr id="6" name="Slide Number Placeholder 5"/>
          <p:cNvSpPr>
            <a:spLocks noGrp="1"/>
          </p:cNvSpPr>
          <p:nvPr>
            <p:ph type="sldNum" sz="quarter" idx="12"/>
          </p:nvPr>
        </p:nvSpPr>
        <p:spPr/>
        <p:txBody>
          <a:bodyPr/>
          <a:lstStyle/>
          <a:p>
            <a:fld id="{9CB1D1F0-8272-4900-A5E2-73CBA4E02C4C}" type="slidenum">
              <a:rPr lang="es-PY" smtClean="0">
                <a:solidFill>
                  <a:prstClr val="black">
                    <a:tint val="75000"/>
                  </a:prstClr>
                </a:solidFill>
              </a:rPr>
              <a:pPr/>
              <a:t>‹#›</a:t>
            </a:fld>
            <a:endParaRPr lang="es-PY">
              <a:solidFill>
                <a:prstClr val="black">
                  <a:tint val="75000"/>
                </a:prstClr>
              </a:solidFill>
            </a:endParaRPr>
          </a:p>
        </p:txBody>
      </p:sp>
    </p:spTree>
    <p:extLst>
      <p:ext uri="{BB962C8B-B14F-4D97-AF65-F5344CB8AC3E}">
        <p14:creationId xmlns:p14="http://schemas.microsoft.com/office/powerpoint/2010/main" val="55080489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Y"/>
          </a:p>
        </p:txBody>
      </p:sp>
      <p:sp>
        <p:nvSpPr>
          <p:cNvPr id="5" name="Date Placeholder 4"/>
          <p:cNvSpPr>
            <a:spLocks noGrp="1"/>
          </p:cNvSpPr>
          <p:nvPr>
            <p:ph type="dt" sz="half" idx="10"/>
          </p:nvPr>
        </p:nvSpPr>
        <p:spPr/>
        <p:txBody>
          <a:bodyPr/>
          <a:lstStyle/>
          <a:p>
            <a:fld id="{49DB2393-9238-46CD-870A-675EE70D8BE9}" type="datetimeFigureOut">
              <a:rPr lang="es-PY" smtClean="0">
                <a:solidFill>
                  <a:prstClr val="black">
                    <a:tint val="75000"/>
                  </a:prstClr>
                </a:solidFill>
              </a:rPr>
              <a:pPr/>
              <a:t>13/3/2017</a:t>
            </a:fld>
            <a:endParaRPr lang="es-PY">
              <a:solidFill>
                <a:prstClr val="black">
                  <a:tint val="75000"/>
                </a:prstClr>
              </a:solidFill>
            </a:endParaRPr>
          </a:p>
        </p:txBody>
      </p:sp>
      <p:sp>
        <p:nvSpPr>
          <p:cNvPr id="6" name="Footer Placeholder 5"/>
          <p:cNvSpPr>
            <a:spLocks noGrp="1"/>
          </p:cNvSpPr>
          <p:nvPr>
            <p:ph type="ftr" sz="quarter" idx="11"/>
          </p:nvPr>
        </p:nvSpPr>
        <p:spPr/>
        <p:txBody>
          <a:bodyPr/>
          <a:lstStyle/>
          <a:p>
            <a:endParaRPr lang="es-PY">
              <a:solidFill>
                <a:prstClr val="black">
                  <a:tint val="75000"/>
                </a:prstClr>
              </a:solidFill>
            </a:endParaRPr>
          </a:p>
        </p:txBody>
      </p:sp>
      <p:sp>
        <p:nvSpPr>
          <p:cNvPr id="7" name="Slide Number Placeholder 6"/>
          <p:cNvSpPr>
            <a:spLocks noGrp="1"/>
          </p:cNvSpPr>
          <p:nvPr>
            <p:ph type="sldNum" sz="quarter" idx="12"/>
          </p:nvPr>
        </p:nvSpPr>
        <p:spPr/>
        <p:txBody>
          <a:bodyPr/>
          <a:lstStyle/>
          <a:p>
            <a:fld id="{9CB1D1F0-8272-4900-A5E2-73CBA4E02C4C}" type="slidenum">
              <a:rPr lang="es-PY" smtClean="0">
                <a:solidFill>
                  <a:prstClr val="black">
                    <a:tint val="75000"/>
                  </a:prstClr>
                </a:solidFill>
              </a:rPr>
              <a:pPr/>
              <a:t>‹#›</a:t>
            </a:fld>
            <a:endParaRPr lang="es-PY">
              <a:solidFill>
                <a:prstClr val="black">
                  <a:tint val="75000"/>
                </a:prstClr>
              </a:solidFill>
            </a:endParaRPr>
          </a:p>
        </p:txBody>
      </p:sp>
    </p:spTree>
    <p:extLst>
      <p:ext uri="{BB962C8B-B14F-4D97-AF65-F5344CB8AC3E}">
        <p14:creationId xmlns:p14="http://schemas.microsoft.com/office/powerpoint/2010/main" val="310242589"/>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P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Y"/>
          </a:p>
        </p:txBody>
      </p:sp>
      <p:sp>
        <p:nvSpPr>
          <p:cNvPr id="7" name="Date Placeholder 6"/>
          <p:cNvSpPr>
            <a:spLocks noGrp="1"/>
          </p:cNvSpPr>
          <p:nvPr>
            <p:ph type="dt" sz="half" idx="10"/>
          </p:nvPr>
        </p:nvSpPr>
        <p:spPr/>
        <p:txBody>
          <a:bodyPr/>
          <a:lstStyle/>
          <a:p>
            <a:fld id="{49DB2393-9238-46CD-870A-675EE70D8BE9}" type="datetimeFigureOut">
              <a:rPr lang="es-PY" smtClean="0">
                <a:solidFill>
                  <a:prstClr val="black">
                    <a:tint val="75000"/>
                  </a:prstClr>
                </a:solidFill>
              </a:rPr>
              <a:pPr/>
              <a:t>13/3/2017</a:t>
            </a:fld>
            <a:endParaRPr lang="es-PY">
              <a:solidFill>
                <a:prstClr val="black">
                  <a:tint val="75000"/>
                </a:prstClr>
              </a:solidFill>
            </a:endParaRPr>
          </a:p>
        </p:txBody>
      </p:sp>
      <p:sp>
        <p:nvSpPr>
          <p:cNvPr id="8" name="Footer Placeholder 7"/>
          <p:cNvSpPr>
            <a:spLocks noGrp="1"/>
          </p:cNvSpPr>
          <p:nvPr>
            <p:ph type="ftr" sz="quarter" idx="11"/>
          </p:nvPr>
        </p:nvSpPr>
        <p:spPr/>
        <p:txBody>
          <a:bodyPr/>
          <a:lstStyle/>
          <a:p>
            <a:endParaRPr lang="es-PY">
              <a:solidFill>
                <a:prstClr val="black">
                  <a:tint val="75000"/>
                </a:prstClr>
              </a:solidFill>
            </a:endParaRPr>
          </a:p>
        </p:txBody>
      </p:sp>
      <p:sp>
        <p:nvSpPr>
          <p:cNvPr id="9" name="Slide Number Placeholder 8"/>
          <p:cNvSpPr>
            <a:spLocks noGrp="1"/>
          </p:cNvSpPr>
          <p:nvPr>
            <p:ph type="sldNum" sz="quarter" idx="12"/>
          </p:nvPr>
        </p:nvSpPr>
        <p:spPr/>
        <p:txBody>
          <a:bodyPr/>
          <a:lstStyle/>
          <a:p>
            <a:fld id="{9CB1D1F0-8272-4900-A5E2-73CBA4E02C4C}" type="slidenum">
              <a:rPr lang="es-PY" smtClean="0">
                <a:solidFill>
                  <a:prstClr val="black">
                    <a:tint val="75000"/>
                  </a:prstClr>
                </a:solidFill>
              </a:rPr>
              <a:pPr/>
              <a:t>‹#›</a:t>
            </a:fld>
            <a:endParaRPr lang="es-PY">
              <a:solidFill>
                <a:prstClr val="black">
                  <a:tint val="75000"/>
                </a:prstClr>
              </a:solidFill>
            </a:endParaRPr>
          </a:p>
        </p:txBody>
      </p:sp>
    </p:spTree>
    <p:extLst>
      <p:ext uri="{BB962C8B-B14F-4D97-AF65-F5344CB8AC3E}">
        <p14:creationId xmlns:p14="http://schemas.microsoft.com/office/powerpoint/2010/main" val="1719650353"/>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Y"/>
          </a:p>
        </p:txBody>
      </p:sp>
      <p:sp>
        <p:nvSpPr>
          <p:cNvPr id="3" name="Date Placeholder 2"/>
          <p:cNvSpPr>
            <a:spLocks noGrp="1"/>
          </p:cNvSpPr>
          <p:nvPr>
            <p:ph type="dt" sz="half" idx="10"/>
          </p:nvPr>
        </p:nvSpPr>
        <p:spPr/>
        <p:txBody>
          <a:bodyPr/>
          <a:lstStyle/>
          <a:p>
            <a:fld id="{49DB2393-9238-46CD-870A-675EE70D8BE9}" type="datetimeFigureOut">
              <a:rPr lang="es-PY" smtClean="0">
                <a:solidFill>
                  <a:prstClr val="black">
                    <a:tint val="75000"/>
                  </a:prstClr>
                </a:solidFill>
              </a:rPr>
              <a:pPr/>
              <a:t>13/3/2017</a:t>
            </a:fld>
            <a:endParaRPr lang="es-PY">
              <a:solidFill>
                <a:prstClr val="black">
                  <a:tint val="75000"/>
                </a:prstClr>
              </a:solidFill>
            </a:endParaRPr>
          </a:p>
        </p:txBody>
      </p:sp>
      <p:sp>
        <p:nvSpPr>
          <p:cNvPr id="4" name="Footer Placeholder 3"/>
          <p:cNvSpPr>
            <a:spLocks noGrp="1"/>
          </p:cNvSpPr>
          <p:nvPr>
            <p:ph type="ftr" sz="quarter" idx="11"/>
          </p:nvPr>
        </p:nvSpPr>
        <p:spPr/>
        <p:txBody>
          <a:bodyPr/>
          <a:lstStyle/>
          <a:p>
            <a:endParaRPr lang="es-PY">
              <a:solidFill>
                <a:prstClr val="black">
                  <a:tint val="75000"/>
                </a:prstClr>
              </a:solidFill>
            </a:endParaRPr>
          </a:p>
        </p:txBody>
      </p:sp>
      <p:sp>
        <p:nvSpPr>
          <p:cNvPr id="5" name="Slide Number Placeholder 4"/>
          <p:cNvSpPr>
            <a:spLocks noGrp="1"/>
          </p:cNvSpPr>
          <p:nvPr>
            <p:ph type="sldNum" sz="quarter" idx="12"/>
          </p:nvPr>
        </p:nvSpPr>
        <p:spPr/>
        <p:txBody>
          <a:bodyPr/>
          <a:lstStyle/>
          <a:p>
            <a:fld id="{9CB1D1F0-8272-4900-A5E2-73CBA4E02C4C}" type="slidenum">
              <a:rPr lang="es-PY" smtClean="0">
                <a:solidFill>
                  <a:prstClr val="black">
                    <a:tint val="75000"/>
                  </a:prstClr>
                </a:solidFill>
              </a:rPr>
              <a:pPr/>
              <a:t>‹#›</a:t>
            </a:fld>
            <a:endParaRPr lang="es-PY">
              <a:solidFill>
                <a:prstClr val="black">
                  <a:tint val="75000"/>
                </a:prstClr>
              </a:solidFill>
            </a:endParaRPr>
          </a:p>
        </p:txBody>
      </p:sp>
    </p:spTree>
    <p:extLst>
      <p:ext uri="{BB962C8B-B14F-4D97-AF65-F5344CB8AC3E}">
        <p14:creationId xmlns:p14="http://schemas.microsoft.com/office/powerpoint/2010/main" val="128696694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514B59D-D19B-9040-8D3E-CD231D7BF863}" type="datetimeFigureOut">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CC5D8-0D55-AB46-8D63-AA425B9D246D}" type="slidenum">
              <a:t>‹#›</a:t>
            </a:fld>
            <a:endParaRPr lang="en-US"/>
          </a:p>
        </p:txBody>
      </p:sp>
    </p:spTree>
    <p:extLst>
      <p:ext uri="{BB962C8B-B14F-4D97-AF65-F5344CB8AC3E}">
        <p14:creationId xmlns:p14="http://schemas.microsoft.com/office/powerpoint/2010/main" val="29686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B2393-9238-46CD-870A-675EE70D8BE9}" type="datetimeFigureOut">
              <a:rPr lang="es-PY" smtClean="0">
                <a:solidFill>
                  <a:prstClr val="black">
                    <a:tint val="75000"/>
                  </a:prstClr>
                </a:solidFill>
              </a:rPr>
              <a:pPr/>
              <a:t>13/3/2017</a:t>
            </a:fld>
            <a:endParaRPr lang="es-PY">
              <a:solidFill>
                <a:prstClr val="black">
                  <a:tint val="75000"/>
                </a:prstClr>
              </a:solidFill>
            </a:endParaRPr>
          </a:p>
        </p:txBody>
      </p:sp>
      <p:sp>
        <p:nvSpPr>
          <p:cNvPr id="3" name="Footer Placeholder 2"/>
          <p:cNvSpPr>
            <a:spLocks noGrp="1"/>
          </p:cNvSpPr>
          <p:nvPr>
            <p:ph type="ftr" sz="quarter" idx="11"/>
          </p:nvPr>
        </p:nvSpPr>
        <p:spPr/>
        <p:txBody>
          <a:bodyPr/>
          <a:lstStyle/>
          <a:p>
            <a:endParaRPr lang="es-PY">
              <a:solidFill>
                <a:prstClr val="black">
                  <a:tint val="75000"/>
                </a:prstClr>
              </a:solidFill>
            </a:endParaRPr>
          </a:p>
        </p:txBody>
      </p:sp>
      <p:sp>
        <p:nvSpPr>
          <p:cNvPr id="4" name="Slide Number Placeholder 3"/>
          <p:cNvSpPr>
            <a:spLocks noGrp="1"/>
          </p:cNvSpPr>
          <p:nvPr>
            <p:ph type="sldNum" sz="quarter" idx="12"/>
          </p:nvPr>
        </p:nvSpPr>
        <p:spPr/>
        <p:txBody>
          <a:bodyPr/>
          <a:lstStyle/>
          <a:p>
            <a:fld id="{9CB1D1F0-8272-4900-A5E2-73CBA4E02C4C}" type="slidenum">
              <a:rPr lang="es-PY" smtClean="0">
                <a:solidFill>
                  <a:prstClr val="black">
                    <a:tint val="75000"/>
                  </a:prstClr>
                </a:solidFill>
              </a:rPr>
              <a:pPr/>
              <a:t>‹#›</a:t>
            </a:fld>
            <a:endParaRPr lang="es-PY">
              <a:solidFill>
                <a:prstClr val="black">
                  <a:tint val="75000"/>
                </a:prstClr>
              </a:solidFill>
            </a:endParaRPr>
          </a:p>
        </p:txBody>
      </p:sp>
    </p:spTree>
    <p:extLst>
      <p:ext uri="{BB962C8B-B14F-4D97-AF65-F5344CB8AC3E}">
        <p14:creationId xmlns:p14="http://schemas.microsoft.com/office/powerpoint/2010/main" val="1912163036"/>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P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DB2393-9238-46CD-870A-675EE70D8BE9}" type="datetimeFigureOut">
              <a:rPr lang="es-PY" smtClean="0">
                <a:solidFill>
                  <a:prstClr val="black">
                    <a:tint val="75000"/>
                  </a:prstClr>
                </a:solidFill>
              </a:rPr>
              <a:pPr/>
              <a:t>13/3/2017</a:t>
            </a:fld>
            <a:endParaRPr lang="es-PY">
              <a:solidFill>
                <a:prstClr val="black">
                  <a:tint val="75000"/>
                </a:prstClr>
              </a:solidFill>
            </a:endParaRPr>
          </a:p>
        </p:txBody>
      </p:sp>
      <p:sp>
        <p:nvSpPr>
          <p:cNvPr id="6" name="Footer Placeholder 5"/>
          <p:cNvSpPr>
            <a:spLocks noGrp="1"/>
          </p:cNvSpPr>
          <p:nvPr>
            <p:ph type="ftr" sz="quarter" idx="11"/>
          </p:nvPr>
        </p:nvSpPr>
        <p:spPr/>
        <p:txBody>
          <a:bodyPr/>
          <a:lstStyle/>
          <a:p>
            <a:endParaRPr lang="es-PY">
              <a:solidFill>
                <a:prstClr val="black">
                  <a:tint val="75000"/>
                </a:prstClr>
              </a:solidFill>
            </a:endParaRPr>
          </a:p>
        </p:txBody>
      </p:sp>
      <p:sp>
        <p:nvSpPr>
          <p:cNvPr id="7" name="Slide Number Placeholder 6"/>
          <p:cNvSpPr>
            <a:spLocks noGrp="1"/>
          </p:cNvSpPr>
          <p:nvPr>
            <p:ph type="sldNum" sz="quarter" idx="12"/>
          </p:nvPr>
        </p:nvSpPr>
        <p:spPr/>
        <p:txBody>
          <a:bodyPr/>
          <a:lstStyle/>
          <a:p>
            <a:fld id="{9CB1D1F0-8272-4900-A5E2-73CBA4E02C4C}" type="slidenum">
              <a:rPr lang="es-PY" smtClean="0">
                <a:solidFill>
                  <a:prstClr val="black">
                    <a:tint val="75000"/>
                  </a:prstClr>
                </a:solidFill>
              </a:rPr>
              <a:pPr/>
              <a:t>‹#›</a:t>
            </a:fld>
            <a:endParaRPr lang="es-PY">
              <a:solidFill>
                <a:prstClr val="black">
                  <a:tint val="75000"/>
                </a:prstClr>
              </a:solidFill>
            </a:endParaRPr>
          </a:p>
        </p:txBody>
      </p:sp>
    </p:spTree>
    <p:extLst>
      <p:ext uri="{BB962C8B-B14F-4D97-AF65-F5344CB8AC3E}">
        <p14:creationId xmlns:p14="http://schemas.microsoft.com/office/powerpoint/2010/main" val="76277107"/>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P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DB2393-9238-46CD-870A-675EE70D8BE9}" type="datetimeFigureOut">
              <a:rPr lang="es-PY" smtClean="0">
                <a:solidFill>
                  <a:prstClr val="black">
                    <a:tint val="75000"/>
                  </a:prstClr>
                </a:solidFill>
              </a:rPr>
              <a:pPr/>
              <a:t>13/3/2017</a:t>
            </a:fld>
            <a:endParaRPr lang="es-PY">
              <a:solidFill>
                <a:prstClr val="black">
                  <a:tint val="75000"/>
                </a:prstClr>
              </a:solidFill>
            </a:endParaRPr>
          </a:p>
        </p:txBody>
      </p:sp>
      <p:sp>
        <p:nvSpPr>
          <p:cNvPr id="6" name="Footer Placeholder 5"/>
          <p:cNvSpPr>
            <a:spLocks noGrp="1"/>
          </p:cNvSpPr>
          <p:nvPr>
            <p:ph type="ftr" sz="quarter" idx="11"/>
          </p:nvPr>
        </p:nvSpPr>
        <p:spPr/>
        <p:txBody>
          <a:bodyPr/>
          <a:lstStyle/>
          <a:p>
            <a:endParaRPr lang="es-PY">
              <a:solidFill>
                <a:prstClr val="black">
                  <a:tint val="75000"/>
                </a:prstClr>
              </a:solidFill>
            </a:endParaRPr>
          </a:p>
        </p:txBody>
      </p:sp>
      <p:sp>
        <p:nvSpPr>
          <p:cNvPr id="7" name="Slide Number Placeholder 6"/>
          <p:cNvSpPr>
            <a:spLocks noGrp="1"/>
          </p:cNvSpPr>
          <p:nvPr>
            <p:ph type="sldNum" sz="quarter" idx="12"/>
          </p:nvPr>
        </p:nvSpPr>
        <p:spPr/>
        <p:txBody>
          <a:bodyPr/>
          <a:lstStyle/>
          <a:p>
            <a:fld id="{9CB1D1F0-8272-4900-A5E2-73CBA4E02C4C}" type="slidenum">
              <a:rPr lang="es-PY" smtClean="0">
                <a:solidFill>
                  <a:prstClr val="black">
                    <a:tint val="75000"/>
                  </a:prstClr>
                </a:solidFill>
              </a:rPr>
              <a:pPr/>
              <a:t>‹#›</a:t>
            </a:fld>
            <a:endParaRPr lang="es-PY">
              <a:solidFill>
                <a:prstClr val="black">
                  <a:tint val="75000"/>
                </a:prstClr>
              </a:solidFill>
            </a:endParaRPr>
          </a:p>
        </p:txBody>
      </p:sp>
    </p:spTree>
    <p:extLst>
      <p:ext uri="{BB962C8B-B14F-4D97-AF65-F5344CB8AC3E}">
        <p14:creationId xmlns:p14="http://schemas.microsoft.com/office/powerpoint/2010/main" val="160466541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Y"/>
          </a:p>
        </p:txBody>
      </p:sp>
      <p:sp>
        <p:nvSpPr>
          <p:cNvPr id="4" name="Date Placeholder 3"/>
          <p:cNvSpPr>
            <a:spLocks noGrp="1"/>
          </p:cNvSpPr>
          <p:nvPr>
            <p:ph type="dt" sz="half" idx="10"/>
          </p:nvPr>
        </p:nvSpPr>
        <p:spPr/>
        <p:txBody>
          <a:bodyPr/>
          <a:lstStyle/>
          <a:p>
            <a:fld id="{49DB2393-9238-46CD-870A-675EE70D8BE9}" type="datetimeFigureOut">
              <a:rPr lang="es-PY" smtClean="0">
                <a:solidFill>
                  <a:prstClr val="black">
                    <a:tint val="75000"/>
                  </a:prstClr>
                </a:solidFill>
              </a:rPr>
              <a:pPr/>
              <a:t>13/3/2017</a:t>
            </a:fld>
            <a:endParaRPr lang="es-PY">
              <a:solidFill>
                <a:prstClr val="black">
                  <a:tint val="75000"/>
                </a:prstClr>
              </a:solidFill>
            </a:endParaRPr>
          </a:p>
        </p:txBody>
      </p:sp>
      <p:sp>
        <p:nvSpPr>
          <p:cNvPr id="5" name="Footer Placeholder 4"/>
          <p:cNvSpPr>
            <a:spLocks noGrp="1"/>
          </p:cNvSpPr>
          <p:nvPr>
            <p:ph type="ftr" sz="quarter" idx="11"/>
          </p:nvPr>
        </p:nvSpPr>
        <p:spPr/>
        <p:txBody>
          <a:bodyPr/>
          <a:lstStyle/>
          <a:p>
            <a:endParaRPr lang="es-PY">
              <a:solidFill>
                <a:prstClr val="black">
                  <a:tint val="75000"/>
                </a:prstClr>
              </a:solidFill>
            </a:endParaRPr>
          </a:p>
        </p:txBody>
      </p:sp>
      <p:sp>
        <p:nvSpPr>
          <p:cNvPr id="6" name="Slide Number Placeholder 5"/>
          <p:cNvSpPr>
            <a:spLocks noGrp="1"/>
          </p:cNvSpPr>
          <p:nvPr>
            <p:ph type="sldNum" sz="quarter" idx="12"/>
          </p:nvPr>
        </p:nvSpPr>
        <p:spPr/>
        <p:txBody>
          <a:bodyPr/>
          <a:lstStyle/>
          <a:p>
            <a:fld id="{9CB1D1F0-8272-4900-A5E2-73CBA4E02C4C}" type="slidenum">
              <a:rPr lang="es-PY" smtClean="0">
                <a:solidFill>
                  <a:prstClr val="black">
                    <a:tint val="75000"/>
                  </a:prstClr>
                </a:solidFill>
              </a:rPr>
              <a:pPr/>
              <a:t>‹#›</a:t>
            </a:fld>
            <a:endParaRPr lang="es-PY">
              <a:solidFill>
                <a:prstClr val="black">
                  <a:tint val="75000"/>
                </a:prstClr>
              </a:solidFill>
            </a:endParaRPr>
          </a:p>
        </p:txBody>
      </p:sp>
    </p:spTree>
    <p:extLst>
      <p:ext uri="{BB962C8B-B14F-4D97-AF65-F5344CB8AC3E}">
        <p14:creationId xmlns:p14="http://schemas.microsoft.com/office/powerpoint/2010/main" val="1569115921"/>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P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Y"/>
          </a:p>
        </p:txBody>
      </p:sp>
      <p:sp>
        <p:nvSpPr>
          <p:cNvPr id="4" name="Date Placeholder 3"/>
          <p:cNvSpPr>
            <a:spLocks noGrp="1"/>
          </p:cNvSpPr>
          <p:nvPr>
            <p:ph type="dt" sz="half" idx="10"/>
          </p:nvPr>
        </p:nvSpPr>
        <p:spPr/>
        <p:txBody>
          <a:bodyPr/>
          <a:lstStyle/>
          <a:p>
            <a:fld id="{49DB2393-9238-46CD-870A-675EE70D8BE9}" type="datetimeFigureOut">
              <a:rPr lang="es-PY" smtClean="0">
                <a:solidFill>
                  <a:prstClr val="black">
                    <a:tint val="75000"/>
                  </a:prstClr>
                </a:solidFill>
              </a:rPr>
              <a:pPr/>
              <a:t>13/3/2017</a:t>
            </a:fld>
            <a:endParaRPr lang="es-PY">
              <a:solidFill>
                <a:prstClr val="black">
                  <a:tint val="75000"/>
                </a:prstClr>
              </a:solidFill>
            </a:endParaRPr>
          </a:p>
        </p:txBody>
      </p:sp>
      <p:sp>
        <p:nvSpPr>
          <p:cNvPr id="5" name="Footer Placeholder 4"/>
          <p:cNvSpPr>
            <a:spLocks noGrp="1"/>
          </p:cNvSpPr>
          <p:nvPr>
            <p:ph type="ftr" sz="quarter" idx="11"/>
          </p:nvPr>
        </p:nvSpPr>
        <p:spPr/>
        <p:txBody>
          <a:bodyPr/>
          <a:lstStyle/>
          <a:p>
            <a:endParaRPr lang="es-PY">
              <a:solidFill>
                <a:prstClr val="black">
                  <a:tint val="75000"/>
                </a:prstClr>
              </a:solidFill>
            </a:endParaRPr>
          </a:p>
        </p:txBody>
      </p:sp>
      <p:sp>
        <p:nvSpPr>
          <p:cNvPr id="6" name="Slide Number Placeholder 5"/>
          <p:cNvSpPr>
            <a:spLocks noGrp="1"/>
          </p:cNvSpPr>
          <p:nvPr>
            <p:ph type="sldNum" sz="quarter" idx="12"/>
          </p:nvPr>
        </p:nvSpPr>
        <p:spPr/>
        <p:txBody>
          <a:bodyPr/>
          <a:lstStyle/>
          <a:p>
            <a:fld id="{9CB1D1F0-8272-4900-A5E2-73CBA4E02C4C}" type="slidenum">
              <a:rPr lang="es-PY" smtClean="0">
                <a:solidFill>
                  <a:prstClr val="black">
                    <a:tint val="75000"/>
                  </a:prstClr>
                </a:solidFill>
              </a:rPr>
              <a:pPr/>
              <a:t>‹#›</a:t>
            </a:fld>
            <a:endParaRPr lang="es-PY">
              <a:solidFill>
                <a:prstClr val="black">
                  <a:tint val="75000"/>
                </a:prstClr>
              </a:solidFill>
            </a:endParaRPr>
          </a:p>
        </p:txBody>
      </p:sp>
    </p:spTree>
    <p:extLst>
      <p:ext uri="{BB962C8B-B14F-4D97-AF65-F5344CB8AC3E}">
        <p14:creationId xmlns:p14="http://schemas.microsoft.com/office/powerpoint/2010/main" val="175609848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514B59D-D19B-9040-8D3E-CD231D7BF863}" type="datetimeFigureOut">
              <a:t>3/13/2017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8CC5D8-0D55-AB46-8D63-AA425B9D246D}" type="slidenum">
              <a:t>‹#›</a:t>
            </a:fld>
            <a:endParaRPr lang="en-US"/>
          </a:p>
        </p:txBody>
      </p:sp>
    </p:spTree>
    <p:extLst>
      <p:ext uri="{BB962C8B-B14F-4D97-AF65-F5344CB8AC3E}">
        <p14:creationId xmlns:p14="http://schemas.microsoft.com/office/powerpoint/2010/main" val="77404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3514B59D-D19B-9040-8D3E-CD231D7BF863}" type="datetimeFigureOut">
              <a:t>3/13/2017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8CC5D8-0D55-AB46-8D63-AA425B9D246D}" type="slidenum">
              <a:t>‹#›</a:t>
            </a:fld>
            <a:endParaRPr lang="en-US"/>
          </a:p>
        </p:txBody>
      </p:sp>
    </p:spTree>
    <p:extLst>
      <p:ext uri="{BB962C8B-B14F-4D97-AF65-F5344CB8AC3E}">
        <p14:creationId xmlns:p14="http://schemas.microsoft.com/office/powerpoint/2010/main" val="69751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14B59D-D19B-9040-8D3E-CD231D7BF863}" type="datetimeFigureOut">
              <a:t>3/13/2017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8CC5D8-0D55-AB46-8D63-AA425B9D246D}" type="slidenum">
              <a:t>‹#›</a:t>
            </a:fld>
            <a:endParaRPr lang="en-US"/>
          </a:p>
        </p:txBody>
      </p:sp>
    </p:spTree>
    <p:extLst>
      <p:ext uri="{BB962C8B-B14F-4D97-AF65-F5344CB8AC3E}">
        <p14:creationId xmlns:p14="http://schemas.microsoft.com/office/powerpoint/2010/main" val="200122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514B59D-D19B-9040-8D3E-CD231D7BF863}" type="datetimeFigureOut">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CC5D8-0D55-AB46-8D63-AA425B9D246D}" type="slidenum">
              <a:t>‹#›</a:t>
            </a:fld>
            <a:endParaRPr lang="en-US"/>
          </a:p>
        </p:txBody>
      </p:sp>
    </p:spTree>
    <p:extLst>
      <p:ext uri="{BB962C8B-B14F-4D97-AF65-F5344CB8AC3E}">
        <p14:creationId xmlns:p14="http://schemas.microsoft.com/office/powerpoint/2010/main" val="195095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514B59D-D19B-9040-8D3E-CD231D7BF863}" type="datetimeFigureOut">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CC5D8-0D55-AB46-8D63-AA425B9D246D}" type="slidenum">
              <a:t>‹#›</a:t>
            </a:fld>
            <a:endParaRPr lang="en-US"/>
          </a:p>
        </p:txBody>
      </p:sp>
    </p:spTree>
    <p:extLst>
      <p:ext uri="{BB962C8B-B14F-4D97-AF65-F5344CB8AC3E}">
        <p14:creationId xmlns:p14="http://schemas.microsoft.com/office/powerpoint/2010/main" val="133593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14B59D-D19B-9040-8D3E-CD231D7BF863}" type="datetimeFigureOut">
              <a:t>3/13/2017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CC5D8-0D55-AB46-8D63-AA425B9D246D}" type="slidenum">
              <a:t>‹#›</a:t>
            </a:fld>
            <a:endParaRPr lang="en-US"/>
          </a:p>
        </p:txBody>
      </p:sp>
    </p:spTree>
    <p:extLst>
      <p:ext uri="{BB962C8B-B14F-4D97-AF65-F5344CB8AC3E}">
        <p14:creationId xmlns:p14="http://schemas.microsoft.com/office/powerpoint/2010/main" val="38269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6583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FCD69-6B81-452F-B7F4-ADC755347F4A}" type="datetimeFigureOut">
              <a:rPr lang="en-US" smtClean="0">
                <a:solidFill>
                  <a:prstClr val="black">
                    <a:tint val="75000"/>
                  </a:prstClr>
                </a:solidFill>
              </a:rPr>
              <a:pPr/>
              <a:t>3/13/2017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3301E-876E-474D-BCAD-3C5BF017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4392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s-P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B2393-9238-46CD-870A-675EE70D8BE9}" type="datetimeFigureOut">
              <a:rPr lang="es-PY" smtClean="0">
                <a:solidFill>
                  <a:prstClr val="black">
                    <a:tint val="75000"/>
                  </a:prstClr>
                </a:solidFill>
              </a:rPr>
              <a:pPr/>
              <a:t>13/3/2017</a:t>
            </a:fld>
            <a:endParaRPr lang="es-P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1D1F0-8272-4900-A5E2-73CBA4E02C4C}" type="slidenum">
              <a:rPr lang="es-PY" smtClean="0">
                <a:solidFill>
                  <a:prstClr val="black">
                    <a:tint val="75000"/>
                  </a:prstClr>
                </a:solidFill>
              </a:rPr>
              <a:pPr/>
              <a:t>‹#›</a:t>
            </a:fld>
            <a:endParaRPr lang="es-PY">
              <a:solidFill>
                <a:prstClr val="black">
                  <a:tint val="75000"/>
                </a:prstClr>
              </a:solidFill>
            </a:endParaRPr>
          </a:p>
        </p:txBody>
      </p:sp>
    </p:spTree>
    <p:extLst>
      <p:ext uri="{BB962C8B-B14F-4D97-AF65-F5344CB8AC3E}">
        <p14:creationId xmlns:p14="http://schemas.microsoft.com/office/powerpoint/2010/main" val="12562733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tiff"/></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8.tiff"/></Relationships>
</file>

<file path=ppt/slides/_rels/slide2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039" y="498412"/>
            <a:ext cx="8903922" cy="5886890"/>
          </a:xfrm>
          <a:prstGeom prst="rect">
            <a:avLst/>
          </a:prstGeom>
        </p:spPr>
      </p:pic>
    </p:spTree>
    <p:extLst>
      <p:ext uri="{BB962C8B-B14F-4D97-AF65-F5344CB8AC3E}">
        <p14:creationId xmlns:p14="http://schemas.microsoft.com/office/powerpoint/2010/main" val="196751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pic>
        <p:nvPicPr>
          <p:cNvPr id="2" name="Picture 1"/>
          <p:cNvPicPr>
            <a:picLocks noChangeAspect="1"/>
          </p:cNvPicPr>
          <p:nvPr/>
        </p:nvPicPr>
        <p:blipFill>
          <a:blip r:embed="rId4"/>
          <a:stretch>
            <a:fillRect/>
          </a:stretch>
        </p:blipFill>
        <p:spPr>
          <a:xfrm>
            <a:off x="26934" y="857250"/>
            <a:ext cx="9090133" cy="5143500"/>
          </a:xfrm>
          <a:prstGeom prst="rect">
            <a:avLst/>
          </a:prstGeom>
        </p:spPr>
      </p:pic>
      <p:sp>
        <p:nvSpPr>
          <p:cNvPr id="4" name="TextBox 3"/>
          <p:cNvSpPr txBox="1"/>
          <p:nvPr/>
        </p:nvSpPr>
        <p:spPr>
          <a:xfrm rot="21251057">
            <a:off x="4136949" y="863272"/>
            <a:ext cx="3868238" cy="954107"/>
          </a:xfrm>
          <a:prstGeom prst="rect">
            <a:avLst/>
          </a:prstGeom>
          <a:noFill/>
        </p:spPr>
        <p:txBody>
          <a:bodyPr wrap="square" rtlCol="0">
            <a:spAutoFit/>
          </a:bodyPr>
          <a:lstStyle/>
          <a:p>
            <a:r>
              <a:rPr lang="ko-KR" altLang="en-US" sz="2800" b="1" dirty="0">
                <a:latin typeface="Marker Felt Thin" charset="0"/>
                <a:ea typeface="Marker Felt Thin" charset="0"/>
                <a:cs typeface="Marker Felt Thin" charset="0"/>
              </a:rPr>
              <a:t>이게 나야 </a:t>
            </a:r>
            <a:endParaRPr lang="en-US" altLang="ko-KR" sz="2800" b="1" dirty="0">
              <a:latin typeface="Marker Felt Thin" charset="0"/>
              <a:ea typeface="Marker Felt Thin" charset="0"/>
              <a:cs typeface="Marker Felt Thin" charset="0"/>
            </a:endParaRPr>
          </a:p>
          <a:p>
            <a:r>
              <a:rPr lang="en-US" sz="2800" dirty="0">
                <a:latin typeface="Marker Felt Thin" charset="0"/>
                <a:ea typeface="Marker Felt Thin" charset="0"/>
                <a:cs typeface="Marker Felt Thin" charset="0"/>
              </a:rPr>
              <a:t>This is me right here!</a:t>
            </a:r>
          </a:p>
        </p:txBody>
      </p:sp>
      <p:pic>
        <p:nvPicPr>
          <p:cNvPr id="5" name="Picture 4"/>
          <p:cNvPicPr>
            <a:picLocks noChangeAspect="1"/>
          </p:cNvPicPr>
          <p:nvPr/>
        </p:nvPicPr>
        <p:blipFill rotWithShape="1">
          <a:blip r:embed="rId5"/>
          <a:srcRect t="61655"/>
          <a:stretch/>
        </p:blipFill>
        <p:spPr>
          <a:xfrm rot="17884903" flipH="1">
            <a:off x="5648789" y="2118881"/>
            <a:ext cx="1360395" cy="473335"/>
          </a:xfrm>
          <a:prstGeom prst="rect">
            <a:avLst/>
          </a:prstGeom>
        </p:spPr>
      </p:pic>
    </p:spTree>
    <p:extLst>
      <p:ext uri="{BB962C8B-B14F-4D97-AF65-F5344CB8AC3E}">
        <p14:creationId xmlns:p14="http://schemas.microsoft.com/office/powerpoint/2010/main" val="49206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pic>
        <p:nvPicPr>
          <p:cNvPr id="2" name="Picture 5" descr="http://www.daveblackonline.com/ra%20ssnsnsns.jpg"/>
          <p:cNvPicPr>
            <a:picLocks noChangeAspect="1" noChangeArrowheads="1"/>
          </p:cNvPicPr>
          <p:nvPr/>
        </p:nvPicPr>
        <p:blipFill>
          <a:blip r:embed="rId4"/>
          <a:srcRect b="16216"/>
          <a:stretch>
            <a:fillRect/>
          </a:stretch>
        </p:blipFill>
        <p:spPr bwMode="auto">
          <a:xfrm>
            <a:off x="423621" y="569282"/>
            <a:ext cx="2011680" cy="2494483"/>
          </a:xfrm>
          <a:prstGeom prst="rect">
            <a:avLst/>
          </a:prstGeom>
          <a:noFill/>
          <a:ln>
            <a:solidFill>
              <a:schemeClr val="bg1"/>
            </a:solidFill>
          </a:ln>
        </p:spPr>
      </p:pic>
      <p:sp>
        <p:nvSpPr>
          <p:cNvPr id="3" name="TextBox 2"/>
          <p:cNvSpPr txBox="1"/>
          <p:nvPr/>
        </p:nvSpPr>
        <p:spPr>
          <a:xfrm>
            <a:off x="423621" y="3273679"/>
            <a:ext cx="2743200" cy="1292662"/>
          </a:xfrm>
          <a:prstGeom prst="rect">
            <a:avLst/>
          </a:prstGeom>
          <a:noFill/>
        </p:spPr>
        <p:txBody>
          <a:bodyPr wrap="square" rtlCol="0">
            <a:spAutoFit/>
          </a:bodyPr>
          <a:lstStyle/>
          <a:p>
            <a:r>
              <a:rPr lang="es-PY" sz="2400" b="1" u="sng" dirty="0" smtClean="0">
                <a:solidFill>
                  <a:schemeClr val="bg1"/>
                </a:solidFill>
              </a:rPr>
              <a:t>Roland Allen</a:t>
            </a:r>
          </a:p>
          <a:p>
            <a:pPr marL="166688" indent="-166688">
              <a:buFont typeface="Arial" pitchFamily="34" charset="0"/>
              <a:buChar char="•"/>
            </a:pPr>
            <a:r>
              <a:rPr lang="en-US" dirty="0" smtClean="0">
                <a:solidFill>
                  <a:schemeClr val="bg1"/>
                </a:solidFill>
              </a:rPr>
              <a:t>1868-1947</a:t>
            </a:r>
          </a:p>
          <a:p>
            <a:pPr marL="166688" indent="-166688">
              <a:buFont typeface="Arial" pitchFamily="34" charset="0"/>
              <a:buChar char="•"/>
            </a:pPr>
            <a:r>
              <a:rPr lang="en-US" dirty="0" err="1" smtClean="0">
                <a:solidFill>
                  <a:schemeClr val="bg1"/>
                </a:solidFill>
              </a:rPr>
              <a:t>Missionary</a:t>
            </a:r>
            <a:r>
              <a:rPr lang="en-US" dirty="0" smtClean="0">
                <a:solidFill>
                  <a:schemeClr val="bg1"/>
                </a:solidFill>
              </a:rPr>
              <a:t> to China</a:t>
            </a:r>
          </a:p>
          <a:p>
            <a:pPr marL="166688" indent="-166688">
              <a:buFont typeface="Arial" pitchFamily="34" charset="0"/>
              <a:buChar char="•"/>
            </a:pPr>
            <a:r>
              <a:rPr lang="en-US" dirty="0" smtClean="0">
                <a:solidFill>
                  <a:schemeClr val="bg1"/>
                </a:solidFill>
              </a:rPr>
              <a:t>“Missionary Methods” </a:t>
            </a:r>
            <a:endParaRPr lang="es-PY" dirty="0">
              <a:solidFill>
                <a:schemeClr val="bg1"/>
              </a:solidFill>
            </a:endParaRPr>
          </a:p>
        </p:txBody>
      </p:sp>
      <p:sp>
        <p:nvSpPr>
          <p:cNvPr id="4" name="Rectangle 3"/>
          <p:cNvSpPr/>
          <p:nvPr/>
        </p:nvSpPr>
        <p:spPr>
          <a:xfrm>
            <a:off x="2828440" y="766575"/>
            <a:ext cx="5618135" cy="2062103"/>
          </a:xfrm>
          <a:prstGeom prst="rect">
            <a:avLst/>
          </a:prstGeom>
        </p:spPr>
        <p:txBody>
          <a:bodyPr wrap="square">
            <a:spAutoFit/>
          </a:bodyPr>
          <a:lstStyle/>
          <a:p>
            <a:r>
              <a:rPr lang="en-US" sz="3200" i="1">
                <a:solidFill>
                  <a:schemeClr val="bg1"/>
                </a:solidFill>
                <a:effectLst/>
                <a:latin typeface="Cambria" charset="0"/>
                <a:ea typeface="ＭＳ 明朝" charset="-128"/>
                <a:cs typeface="Times New Roman" charset="0"/>
              </a:rPr>
              <a:t>"Missionary zeal does not grow out of intellectual beliefs, nor out of theological arguments, but out of love" </a:t>
            </a:r>
            <a:r>
              <a:rPr lang="en-US" sz="3200" i="1">
                <a:solidFill>
                  <a:schemeClr val="bg1"/>
                </a:solidFill>
                <a:effectLst/>
              </a:rPr>
              <a:t> </a:t>
            </a:r>
            <a:endParaRPr lang="en-US" sz="3200" i="1">
              <a:solidFill>
                <a:schemeClr val="bg1"/>
              </a:solidFill>
            </a:endParaRPr>
          </a:p>
        </p:txBody>
      </p:sp>
      <p:sp>
        <p:nvSpPr>
          <p:cNvPr id="6" name="Rectangle 5"/>
          <p:cNvSpPr/>
          <p:nvPr/>
        </p:nvSpPr>
        <p:spPr>
          <a:xfrm>
            <a:off x="3567934" y="3532969"/>
            <a:ext cx="5266101" cy="2862322"/>
          </a:xfrm>
          <a:prstGeom prst="rect">
            <a:avLst/>
          </a:prstGeom>
        </p:spPr>
        <p:txBody>
          <a:bodyPr wrap="square">
            <a:spAutoFit/>
          </a:bodyPr>
          <a:lstStyle/>
          <a:p>
            <a:r>
              <a:rPr lang="en-US" sz="3600" b="1">
                <a:solidFill>
                  <a:srgbClr val="FFFF00"/>
                </a:solidFill>
                <a:effectLst>
                  <a:outerShdw blurRad="50800" dist="76200" dir="2700000" algn="tl" rotWithShape="0">
                    <a:prstClr val="black">
                      <a:alpha val="40000"/>
                    </a:prstClr>
                  </a:outerShdw>
                </a:effectLst>
                <a:latin typeface="Cambria" charset="0"/>
                <a:ea typeface="ＭＳ 明朝" charset="-128"/>
                <a:cs typeface="Times New Roman" charset="0"/>
              </a:rPr>
              <a:t>1 Thessalonians 3:6</a:t>
            </a:r>
            <a:r>
              <a:rPr lang="en-US" sz="3600">
                <a:solidFill>
                  <a:srgbClr val="FFFF00"/>
                </a:solidFill>
                <a:effectLst>
                  <a:outerShdw blurRad="50800" dist="76200" dir="2700000" algn="tl" rotWithShape="0">
                    <a:prstClr val="black">
                      <a:alpha val="40000"/>
                    </a:prstClr>
                  </a:outerShdw>
                </a:effectLst>
              </a:rPr>
              <a:t> </a:t>
            </a:r>
          </a:p>
          <a:p>
            <a:endParaRPr lang="en-US" sz="3600" b="1">
              <a:solidFill>
                <a:srgbClr val="FFFF00"/>
              </a:solidFill>
              <a:effectLst>
                <a:outerShdw blurRad="50800" dist="76200" dir="2700000" algn="tl" rotWithShape="0">
                  <a:prstClr val="black">
                    <a:alpha val="40000"/>
                  </a:prstClr>
                </a:outerShdw>
              </a:effectLst>
              <a:latin typeface="Cambria" charset="0"/>
              <a:ea typeface="ＭＳ 明朝" charset="-128"/>
              <a:cs typeface="Times New Roman" charset="0"/>
            </a:endParaRPr>
          </a:p>
          <a:p>
            <a:r>
              <a:rPr lang="en-US" sz="3600" b="1">
                <a:solidFill>
                  <a:srgbClr val="FFFF00"/>
                </a:solidFill>
                <a:effectLst>
                  <a:outerShdw blurRad="50800" dist="76200" dir="2700000" algn="tl" rotWithShape="0">
                    <a:prstClr val="black">
                      <a:alpha val="40000"/>
                    </a:prstClr>
                  </a:outerShdw>
                </a:effectLst>
                <a:latin typeface="Cambria" charset="0"/>
                <a:ea typeface="ＭＳ 明朝" charset="-128"/>
                <a:cs typeface="Times New Roman" charset="0"/>
              </a:rPr>
              <a:t>1 Thessalonians 4:9,10</a:t>
            </a:r>
          </a:p>
          <a:p>
            <a:endParaRPr lang="en-US" sz="3600" b="1">
              <a:solidFill>
                <a:srgbClr val="FFFF00"/>
              </a:solidFill>
              <a:effectLst>
                <a:outerShdw blurRad="50800" dist="76200" dir="2700000" algn="tl" rotWithShape="0">
                  <a:prstClr val="black">
                    <a:alpha val="40000"/>
                  </a:prstClr>
                </a:outerShdw>
              </a:effectLst>
              <a:latin typeface="Cambria" charset="0"/>
              <a:ea typeface="ＭＳ 明朝" charset="-128"/>
              <a:cs typeface="Times New Roman" charset="0"/>
            </a:endParaRPr>
          </a:p>
          <a:p>
            <a:r>
              <a:rPr lang="en-US" sz="3600" b="1">
                <a:solidFill>
                  <a:srgbClr val="FFFF00"/>
                </a:solidFill>
                <a:effectLst>
                  <a:outerShdw blurRad="50800" dist="76200" dir="2700000" algn="tl" rotWithShape="0">
                    <a:prstClr val="black">
                      <a:alpha val="40000"/>
                    </a:prstClr>
                  </a:outerShdw>
                </a:effectLst>
                <a:latin typeface="Cambria" charset="0"/>
                <a:ea typeface="ＭＳ 明朝" charset="-128"/>
                <a:cs typeface="Times New Roman" charset="0"/>
              </a:rPr>
              <a:t>We must love souls!</a:t>
            </a:r>
            <a:r>
              <a:rPr lang="en-US" sz="3600">
                <a:solidFill>
                  <a:srgbClr val="FFFF00"/>
                </a:solidFill>
                <a:effectLst>
                  <a:outerShdw blurRad="50800" dist="76200" dir="2700000" algn="tl" rotWithShape="0">
                    <a:prstClr val="black">
                      <a:alpha val="40000"/>
                    </a:prstClr>
                  </a:outerShdw>
                </a:effectLst>
              </a:rPr>
              <a:t> </a:t>
            </a:r>
          </a:p>
        </p:txBody>
      </p:sp>
    </p:spTree>
    <p:extLst>
      <p:ext uri="{BB962C8B-B14F-4D97-AF65-F5344CB8AC3E}">
        <p14:creationId xmlns:p14="http://schemas.microsoft.com/office/powerpoint/2010/main" val="77404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sp>
        <p:nvSpPr>
          <p:cNvPr id="2" name="Title 1"/>
          <p:cNvSpPr>
            <a:spLocks noGrp="1"/>
          </p:cNvSpPr>
          <p:nvPr>
            <p:ph type="ctrTitle"/>
          </p:nvPr>
        </p:nvSpPr>
        <p:spPr>
          <a:xfrm>
            <a:off x="168546" y="154983"/>
            <a:ext cx="7735589" cy="1069383"/>
          </a:xfrm>
          <a:effectLst>
            <a:outerShdw blurRad="50800" dist="76200" dir="2700000" algn="tl" rotWithShape="0">
              <a:prstClr val="black">
                <a:alpha val="66000"/>
              </a:prstClr>
            </a:outerShdw>
          </a:effectLst>
        </p:spPr>
        <p:txBody>
          <a:bodyPr anchor="t" anchorCtr="0">
            <a:normAutofit fontScale="90000"/>
          </a:bodyPr>
          <a:lstStyle/>
          <a:p>
            <a:pPr algn="l"/>
            <a:r>
              <a:rPr lang="en-US" sz="7200" b="1" dirty="0">
                <a:solidFill>
                  <a:schemeClr val="bg1"/>
                </a:solidFill>
                <a:latin typeface="Arial" charset="0"/>
                <a:ea typeface="Arial" charset="0"/>
                <a:cs typeface="Arial" charset="0"/>
              </a:rPr>
              <a:t>THESSALONICA</a:t>
            </a:r>
          </a:p>
        </p:txBody>
      </p:sp>
      <p:sp>
        <p:nvSpPr>
          <p:cNvPr id="3" name="Subtitle 2"/>
          <p:cNvSpPr>
            <a:spLocks noGrp="1"/>
          </p:cNvSpPr>
          <p:nvPr>
            <p:ph type="subTitle" idx="1"/>
          </p:nvPr>
        </p:nvSpPr>
        <p:spPr>
          <a:xfrm>
            <a:off x="1007391" y="1561456"/>
            <a:ext cx="7470183" cy="4420890"/>
          </a:xfrm>
          <a:effectLst>
            <a:outerShdw blurRad="50800" dist="76200" dir="2700000" algn="tl" rotWithShape="0">
              <a:prstClr val="black">
                <a:alpha val="40000"/>
              </a:prstClr>
            </a:outerShdw>
          </a:effectLst>
        </p:spPr>
        <p:txBody>
          <a:bodyPr>
            <a:normAutofit/>
          </a:bodyPr>
          <a:lstStyle/>
          <a:p>
            <a:pPr algn="l"/>
            <a:r>
              <a:rPr lang="en-US" sz="3600" b="1" u="sng" dirty="0">
                <a:solidFill>
                  <a:schemeClr val="bg1"/>
                </a:solidFill>
              </a:rPr>
              <a:t>A MISSIONARY CHURCH</a:t>
            </a:r>
          </a:p>
          <a:p>
            <a:pPr marL="514350" indent="-514350" algn="l">
              <a:buAutoNum type="arabicParenBoth"/>
            </a:pPr>
            <a:r>
              <a:rPr lang="en-US" sz="3600" b="1" dirty="0">
                <a:solidFill>
                  <a:schemeClr val="bg1"/>
                </a:solidFill>
              </a:rPr>
              <a:t> They were mission minded:           Think souls! </a:t>
            </a:r>
          </a:p>
          <a:p>
            <a:pPr marL="514350" indent="-514350" algn="l">
              <a:buAutoNum type="arabicParenBoth"/>
            </a:pPr>
            <a:r>
              <a:rPr lang="en-US" sz="3600" b="1" dirty="0">
                <a:solidFill>
                  <a:schemeClr val="bg1"/>
                </a:solidFill>
              </a:rPr>
              <a:t> They were mission motivated:      Think “Go!” </a:t>
            </a:r>
          </a:p>
          <a:p>
            <a:pPr marL="514350" indent="-514350" algn="l">
              <a:buAutoNum type="arabicParenBoth"/>
            </a:pPr>
            <a:r>
              <a:rPr lang="en-US" sz="3600" b="1" dirty="0">
                <a:solidFill>
                  <a:schemeClr val="bg1"/>
                </a:solidFill>
              </a:rPr>
              <a:t> They employed mission methods: Think global!</a:t>
            </a:r>
          </a:p>
          <a:p>
            <a:pPr marL="457200" indent="-457200" algn="l">
              <a:buFont typeface="Arial" charset="0"/>
              <a:buChar char="•"/>
            </a:pPr>
            <a:endParaRPr lang="en-US" sz="3600" b="1" dirty="0">
              <a:solidFill>
                <a:schemeClr val="bg1"/>
              </a:solidFill>
            </a:endParaRPr>
          </a:p>
        </p:txBody>
      </p:sp>
    </p:spTree>
    <p:extLst>
      <p:ext uri="{BB962C8B-B14F-4D97-AF65-F5344CB8AC3E}">
        <p14:creationId xmlns:p14="http://schemas.microsoft.com/office/powerpoint/2010/main" val="149054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sp>
        <p:nvSpPr>
          <p:cNvPr id="2" name="Title 1"/>
          <p:cNvSpPr>
            <a:spLocks noGrp="1"/>
          </p:cNvSpPr>
          <p:nvPr>
            <p:ph type="ctrTitle"/>
          </p:nvPr>
        </p:nvSpPr>
        <p:spPr>
          <a:xfrm>
            <a:off x="168546" y="154983"/>
            <a:ext cx="7735589" cy="1069383"/>
          </a:xfrm>
          <a:effectLst>
            <a:outerShdw blurRad="50800" dist="76200" dir="2700000" algn="tl" rotWithShape="0">
              <a:prstClr val="black">
                <a:alpha val="66000"/>
              </a:prstClr>
            </a:outerShdw>
          </a:effectLst>
        </p:spPr>
        <p:txBody>
          <a:bodyPr anchor="t" anchorCtr="0">
            <a:normAutofit fontScale="90000"/>
          </a:bodyPr>
          <a:lstStyle/>
          <a:p>
            <a:pPr algn="l"/>
            <a:r>
              <a:rPr lang="en-US" sz="7200" b="1" dirty="0">
                <a:solidFill>
                  <a:schemeClr val="bg1"/>
                </a:solidFill>
                <a:latin typeface="Arial" charset="0"/>
                <a:ea typeface="Arial" charset="0"/>
                <a:cs typeface="Arial" charset="0"/>
              </a:rPr>
              <a:t>THESSALONICA</a:t>
            </a:r>
          </a:p>
        </p:txBody>
      </p:sp>
      <p:sp>
        <p:nvSpPr>
          <p:cNvPr id="3" name="Subtitle 2"/>
          <p:cNvSpPr>
            <a:spLocks noGrp="1"/>
          </p:cNvSpPr>
          <p:nvPr>
            <p:ph type="subTitle" idx="1"/>
          </p:nvPr>
        </p:nvSpPr>
        <p:spPr>
          <a:xfrm>
            <a:off x="1007391" y="1561456"/>
            <a:ext cx="7470183" cy="4420890"/>
          </a:xfrm>
          <a:effectLst>
            <a:outerShdw blurRad="50800" dist="76200" dir="2700000" algn="tl" rotWithShape="0">
              <a:prstClr val="black">
                <a:alpha val="40000"/>
              </a:prstClr>
            </a:outerShdw>
          </a:effectLst>
        </p:spPr>
        <p:txBody>
          <a:bodyPr>
            <a:normAutofit/>
          </a:bodyPr>
          <a:lstStyle/>
          <a:p>
            <a:pPr algn="l"/>
            <a:r>
              <a:rPr lang="en-US" sz="3600" b="1" u="sng" dirty="0">
                <a:solidFill>
                  <a:schemeClr val="bg1"/>
                </a:solidFill>
              </a:rPr>
              <a:t>A MISSIONARY CHURCH</a:t>
            </a:r>
          </a:p>
          <a:p>
            <a:pPr marL="514350" indent="-514350" algn="l">
              <a:buAutoNum type="arabicParenBoth"/>
            </a:pPr>
            <a:r>
              <a:rPr lang="en-US" sz="3600" b="1" dirty="0">
                <a:solidFill>
                  <a:schemeClr val="bg1"/>
                </a:solidFill>
              </a:rPr>
              <a:t> They were mission minded:           Think souls! </a:t>
            </a:r>
          </a:p>
          <a:p>
            <a:pPr marL="514350" indent="-514350" algn="l">
              <a:buAutoNum type="arabicParenBoth"/>
            </a:pPr>
            <a:r>
              <a:rPr lang="en-US" sz="3600" b="1" dirty="0">
                <a:solidFill>
                  <a:srgbClr val="FFFF00"/>
                </a:solidFill>
              </a:rPr>
              <a:t> </a:t>
            </a:r>
            <a:r>
              <a:rPr lang="en-US" sz="3600" b="1" u="sng" dirty="0">
                <a:solidFill>
                  <a:srgbClr val="FFFF00"/>
                </a:solidFill>
              </a:rPr>
              <a:t>They were mission motivated</a:t>
            </a:r>
            <a:r>
              <a:rPr lang="en-US" sz="3600" b="1" dirty="0">
                <a:solidFill>
                  <a:srgbClr val="FFFF00"/>
                </a:solidFill>
              </a:rPr>
              <a:t>:      Think “Go!” </a:t>
            </a:r>
          </a:p>
          <a:p>
            <a:pPr marL="514350" indent="-514350" algn="l">
              <a:buAutoNum type="arabicParenBoth"/>
            </a:pPr>
            <a:r>
              <a:rPr lang="en-US" sz="3600" b="1" dirty="0">
                <a:solidFill>
                  <a:schemeClr val="bg1"/>
                </a:solidFill>
              </a:rPr>
              <a:t> They employed mission methods: Think global!</a:t>
            </a:r>
          </a:p>
          <a:p>
            <a:pPr marL="457200" indent="-457200" algn="l">
              <a:buFont typeface="Arial" charset="0"/>
              <a:buChar char="•"/>
            </a:pPr>
            <a:endParaRPr lang="en-US" sz="3600" b="1" dirty="0">
              <a:solidFill>
                <a:schemeClr val="bg1"/>
              </a:solidFill>
            </a:endParaRPr>
          </a:p>
        </p:txBody>
      </p:sp>
    </p:spTree>
    <p:extLst>
      <p:ext uri="{BB962C8B-B14F-4D97-AF65-F5344CB8AC3E}">
        <p14:creationId xmlns:p14="http://schemas.microsoft.com/office/powerpoint/2010/main" val="42524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sp>
        <p:nvSpPr>
          <p:cNvPr id="3" name="TextBox 2"/>
          <p:cNvSpPr txBox="1"/>
          <p:nvPr/>
        </p:nvSpPr>
        <p:spPr>
          <a:xfrm>
            <a:off x="423621" y="3273679"/>
            <a:ext cx="2743200" cy="1015663"/>
          </a:xfrm>
          <a:prstGeom prst="rect">
            <a:avLst/>
          </a:prstGeom>
          <a:noFill/>
        </p:spPr>
        <p:txBody>
          <a:bodyPr wrap="square" rtlCol="0">
            <a:spAutoFit/>
          </a:bodyPr>
          <a:lstStyle/>
          <a:p>
            <a:r>
              <a:rPr lang="es-PY" sz="2400" b="1" u="sng" dirty="0" smtClean="0">
                <a:solidFill>
                  <a:schemeClr val="bg1"/>
                </a:solidFill>
              </a:rPr>
              <a:t>J. Stuart Holden</a:t>
            </a:r>
          </a:p>
          <a:p>
            <a:pPr marL="166688" indent="-166688">
              <a:buFont typeface="Arial" pitchFamily="34" charset="0"/>
              <a:buChar char="•"/>
            </a:pPr>
            <a:r>
              <a:rPr lang="en-US" dirty="0" smtClean="0">
                <a:solidFill>
                  <a:schemeClr val="bg1"/>
                </a:solidFill>
              </a:rPr>
              <a:t>1874-1934</a:t>
            </a:r>
          </a:p>
          <a:p>
            <a:pPr marL="166688" indent="-166688">
              <a:buFont typeface="Arial" pitchFamily="34" charset="0"/>
              <a:buChar char="•"/>
            </a:pPr>
            <a:r>
              <a:rPr lang="en-US" dirty="0">
                <a:solidFill>
                  <a:schemeClr val="bg1"/>
                </a:solidFill>
              </a:rPr>
              <a:t>Titanic</a:t>
            </a:r>
            <a:endParaRPr lang="en-US" dirty="0" smtClean="0">
              <a:solidFill>
                <a:schemeClr val="bg1"/>
              </a:solidFill>
            </a:endParaRPr>
          </a:p>
        </p:txBody>
      </p:sp>
      <p:sp>
        <p:nvSpPr>
          <p:cNvPr id="4" name="Rectangle 3"/>
          <p:cNvSpPr/>
          <p:nvPr/>
        </p:nvSpPr>
        <p:spPr>
          <a:xfrm>
            <a:off x="2828440" y="146646"/>
            <a:ext cx="6005595" cy="3539430"/>
          </a:xfrm>
          <a:prstGeom prst="rect">
            <a:avLst/>
          </a:prstGeom>
        </p:spPr>
        <p:txBody>
          <a:bodyPr wrap="square">
            <a:spAutoFit/>
          </a:bodyPr>
          <a:lstStyle/>
          <a:p>
            <a:r>
              <a:rPr lang="en-US" sz="3200" i="1">
                <a:solidFill>
                  <a:schemeClr val="bg1"/>
                </a:solidFill>
                <a:effectLst/>
                <a:latin typeface="Cambria" charset="0"/>
                <a:ea typeface="ＭＳ 明朝" charset="-128"/>
                <a:cs typeface="Times New Roman" charset="0"/>
              </a:rPr>
              <a:t>“'Go ye' is as much a part of Christ's Gospel as 'Come unto Me.' You are not [truly] a Christian until you have honestly faced your responsibility in regard to the carrying of the Gospel to the ends of the earth."  " </a:t>
            </a:r>
            <a:r>
              <a:rPr lang="en-US" sz="3200" i="1">
                <a:solidFill>
                  <a:schemeClr val="bg1"/>
                </a:solidFill>
                <a:effectLst/>
              </a:rPr>
              <a:t> </a:t>
            </a:r>
            <a:endParaRPr lang="en-US" sz="3200" i="1">
              <a:solidFill>
                <a:schemeClr val="bg1"/>
              </a:solidFill>
            </a:endParaRPr>
          </a:p>
        </p:txBody>
      </p:sp>
      <p:sp>
        <p:nvSpPr>
          <p:cNvPr id="6" name="Rectangle 5"/>
          <p:cNvSpPr/>
          <p:nvPr/>
        </p:nvSpPr>
        <p:spPr>
          <a:xfrm>
            <a:off x="2983421" y="4044412"/>
            <a:ext cx="5960021" cy="2369880"/>
          </a:xfrm>
          <a:prstGeom prst="rect">
            <a:avLst/>
          </a:prstGeom>
        </p:spPr>
        <p:txBody>
          <a:bodyPr wrap="square">
            <a:spAutoFit/>
          </a:bodyPr>
          <a:lstStyle/>
          <a:p>
            <a:r>
              <a:rPr lang="en-US" sz="3600" b="1">
                <a:solidFill>
                  <a:srgbClr val="FFFF00"/>
                </a:solidFill>
                <a:effectLst>
                  <a:outerShdw blurRad="50800" dist="76200" dir="2700000" algn="tl" rotWithShape="0">
                    <a:prstClr val="black">
                      <a:alpha val="40000"/>
                    </a:prstClr>
                  </a:outerShdw>
                </a:effectLst>
                <a:latin typeface="Cambria" charset="0"/>
                <a:ea typeface="ＭＳ 明朝" charset="-128"/>
                <a:cs typeface="Times New Roman" charset="0"/>
              </a:rPr>
              <a:t>Isaiah 6:8</a:t>
            </a:r>
            <a:endParaRPr lang="en-US" sz="3600">
              <a:solidFill>
                <a:srgbClr val="FFFF00"/>
              </a:solidFill>
              <a:effectLst>
                <a:outerShdw blurRad="50800" dist="76200" dir="2700000" algn="tl" rotWithShape="0">
                  <a:prstClr val="black">
                    <a:alpha val="40000"/>
                  </a:prstClr>
                </a:outerShdw>
              </a:effectLst>
            </a:endParaRPr>
          </a:p>
          <a:p>
            <a:r>
              <a:rPr lang="en-US" sz="2000" b="1">
                <a:solidFill>
                  <a:srgbClr val="FFFF00"/>
                </a:solidFill>
                <a:effectLst>
                  <a:outerShdw blurRad="50800" dist="76200" dir="2700000" algn="tl" rotWithShape="0">
                    <a:prstClr val="black">
                      <a:alpha val="40000"/>
                    </a:prstClr>
                  </a:outerShdw>
                </a:effectLst>
                <a:latin typeface="Cambria" charset="0"/>
                <a:ea typeface="ＭＳ 明朝" charset="-128"/>
                <a:cs typeface="Times New Roman" charset="0"/>
              </a:rPr>
              <a:t>  </a:t>
            </a:r>
          </a:p>
          <a:p>
            <a:r>
              <a:rPr lang="en-US" sz="3600" b="1">
                <a:solidFill>
                  <a:srgbClr val="FFFF00"/>
                </a:solidFill>
                <a:effectLst>
                  <a:outerShdw blurRad="50800" dist="76200" dir="2700000" algn="tl" rotWithShape="0">
                    <a:prstClr val="black">
                      <a:alpha val="40000"/>
                    </a:prstClr>
                  </a:outerShdw>
                </a:effectLst>
                <a:latin typeface="Cambria" charset="0"/>
                <a:ea typeface="ＭＳ 明朝" charset="-128"/>
                <a:cs typeface="Times New Roman" charset="0"/>
              </a:rPr>
              <a:t>1 Thessalonians 1:8a; 4:2</a:t>
            </a:r>
          </a:p>
          <a:p>
            <a:r>
              <a:rPr lang="en-US" sz="2000" b="1">
                <a:solidFill>
                  <a:srgbClr val="FFFF00"/>
                </a:solidFill>
                <a:effectLst>
                  <a:outerShdw blurRad="50800" dist="76200" dir="2700000" algn="tl" rotWithShape="0">
                    <a:prstClr val="black">
                      <a:alpha val="40000"/>
                    </a:prstClr>
                  </a:outerShdw>
                </a:effectLst>
                <a:latin typeface="Cambria" charset="0"/>
                <a:ea typeface="ＭＳ 明朝" charset="-128"/>
                <a:cs typeface="Times New Roman" charset="0"/>
              </a:rPr>
              <a:t> </a:t>
            </a:r>
          </a:p>
          <a:p>
            <a:r>
              <a:rPr lang="en-US" sz="3600" b="1">
                <a:solidFill>
                  <a:srgbClr val="FFFF00"/>
                </a:solidFill>
                <a:effectLst>
                  <a:outerShdw blurRad="50800" dist="76200" dir="2700000" algn="tl" rotWithShape="0">
                    <a:prstClr val="black">
                      <a:alpha val="40000"/>
                    </a:prstClr>
                  </a:outerShdw>
                </a:effectLst>
                <a:latin typeface="Cambria" charset="0"/>
                <a:ea typeface="ＭＳ 明朝" charset="-128"/>
                <a:cs typeface="Times New Roman" charset="0"/>
              </a:rPr>
              <a:t>Sounded forth!</a:t>
            </a:r>
            <a:r>
              <a:rPr lang="en-US" sz="3600">
                <a:solidFill>
                  <a:srgbClr val="FFFF00"/>
                </a:solidFill>
                <a:effectLst>
                  <a:outerShdw blurRad="50800" dist="76200" dir="2700000" algn="tl" rotWithShape="0">
                    <a:prstClr val="black">
                      <a:alpha val="40000"/>
                    </a:prstClr>
                  </a:outerShdw>
                </a:effectLst>
              </a:rPr>
              <a:t> </a:t>
            </a:r>
          </a:p>
        </p:txBody>
      </p:sp>
      <p:pic>
        <p:nvPicPr>
          <p:cNvPr id="7" name="Picture 6"/>
          <p:cNvPicPr>
            <a:picLocks noChangeAspect="1"/>
          </p:cNvPicPr>
          <p:nvPr/>
        </p:nvPicPr>
        <p:blipFill rotWithShape="1">
          <a:blip r:embed="rId4"/>
          <a:srcRect b="20276"/>
          <a:stretch/>
        </p:blipFill>
        <p:spPr>
          <a:xfrm>
            <a:off x="423621" y="468343"/>
            <a:ext cx="2011680" cy="2553826"/>
          </a:xfrm>
          <a:prstGeom prst="rect">
            <a:avLst/>
          </a:prstGeom>
          <a:ln>
            <a:solidFill>
              <a:schemeClr val="bg1"/>
            </a:solidFill>
          </a:ln>
        </p:spPr>
      </p:pic>
    </p:spTree>
    <p:extLst>
      <p:ext uri="{BB962C8B-B14F-4D97-AF65-F5344CB8AC3E}">
        <p14:creationId xmlns:p14="http://schemas.microsoft.com/office/powerpoint/2010/main" val="163038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sp>
        <p:nvSpPr>
          <p:cNvPr id="2" name="Title 1"/>
          <p:cNvSpPr>
            <a:spLocks noGrp="1"/>
          </p:cNvSpPr>
          <p:nvPr>
            <p:ph type="ctrTitle"/>
          </p:nvPr>
        </p:nvSpPr>
        <p:spPr>
          <a:xfrm>
            <a:off x="168546" y="154983"/>
            <a:ext cx="7735589" cy="1069383"/>
          </a:xfrm>
          <a:effectLst>
            <a:outerShdw blurRad="50800" dist="76200" dir="2700000" algn="tl" rotWithShape="0">
              <a:prstClr val="black">
                <a:alpha val="66000"/>
              </a:prstClr>
            </a:outerShdw>
          </a:effectLst>
        </p:spPr>
        <p:txBody>
          <a:bodyPr anchor="t" anchorCtr="0">
            <a:normAutofit fontScale="90000"/>
          </a:bodyPr>
          <a:lstStyle/>
          <a:p>
            <a:pPr algn="l"/>
            <a:r>
              <a:rPr lang="en-US" sz="7200" b="1" dirty="0">
                <a:solidFill>
                  <a:schemeClr val="bg1"/>
                </a:solidFill>
                <a:latin typeface="Arial" charset="0"/>
                <a:ea typeface="Arial" charset="0"/>
                <a:cs typeface="Arial" charset="0"/>
              </a:rPr>
              <a:t>THESSALONICA</a:t>
            </a:r>
          </a:p>
        </p:txBody>
      </p:sp>
      <p:sp>
        <p:nvSpPr>
          <p:cNvPr id="3" name="Subtitle 2"/>
          <p:cNvSpPr>
            <a:spLocks noGrp="1"/>
          </p:cNvSpPr>
          <p:nvPr>
            <p:ph type="subTitle" idx="1"/>
          </p:nvPr>
        </p:nvSpPr>
        <p:spPr>
          <a:xfrm>
            <a:off x="1007391" y="1561456"/>
            <a:ext cx="7470183" cy="4420890"/>
          </a:xfrm>
          <a:effectLst>
            <a:outerShdw blurRad="50800" dist="76200" dir="2700000" algn="tl" rotWithShape="0">
              <a:prstClr val="black">
                <a:alpha val="40000"/>
              </a:prstClr>
            </a:outerShdw>
          </a:effectLst>
        </p:spPr>
        <p:txBody>
          <a:bodyPr>
            <a:normAutofit/>
          </a:bodyPr>
          <a:lstStyle/>
          <a:p>
            <a:pPr algn="l"/>
            <a:r>
              <a:rPr lang="en-US" sz="3600" b="1" u="sng" dirty="0">
                <a:solidFill>
                  <a:schemeClr val="bg1"/>
                </a:solidFill>
              </a:rPr>
              <a:t>A MISSIONARY CHURCH</a:t>
            </a:r>
          </a:p>
          <a:p>
            <a:pPr marL="514350" indent="-514350" algn="l">
              <a:buAutoNum type="arabicParenBoth"/>
            </a:pPr>
            <a:r>
              <a:rPr lang="en-US" sz="3600" b="1" dirty="0">
                <a:solidFill>
                  <a:schemeClr val="bg1"/>
                </a:solidFill>
              </a:rPr>
              <a:t> They were mission minded:           Think souls! </a:t>
            </a:r>
          </a:p>
          <a:p>
            <a:pPr marL="514350" indent="-514350" algn="l">
              <a:buAutoNum type="arabicParenBoth"/>
            </a:pPr>
            <a:r>
              <a:rPr lang="en-US" sz="3600" b="1" dirty="0">
                <a:solidFill>
                  <a:schemeClr val="bg1"/>
                </a:solidFill>
              </a:rPr>
              <a:t> They were mission motivated:      Think “Go!” </a:t>
            </a:r>
          </a:p>
          <a:p>
            <a:pPr marL="514350" indent="-514350" algn="l">
              <a:buAutoNum type="arabicParenBoth"/>
            </a:pPr>
            <a:r>
              <a:rPr lang="en-US" sz="3600" b="1" dirty="0">
                <a:solidFill>
                  <a:schemeClr val="bg1"/>
                </a:solidFill>
              </a:rPr>
              <a:t> They employed mission methods: Think global!</a:t>
            </a:r>
          </a:p>
          <a:p>
            <a:pPr marL="457200" indent="-457200" algn="l">
              <a:buFont typeface="Arial" charset="0"/>
              <a:buChar char="•"/>
            </a:pPr>
            <a:endParaRPr lang="en-US" sz="3600" b="1" dirty="0">
              <a:solidFill>
                <a:schemeClr val="bg1"/>
              </a:solidFill>
            </a:endParaRPr>
          </a:p>
        </p:txBody>
      </p:sp>
    </p:spTree>
    <p:extLst>
      <p:ext uri="{BB962C8B-B14F-4D97-AF65-F5344CB8AC3E}">
        <p14:creationId xmlns:p14="http://schemas.microsoft.com/office/powerpoint/2010/main" val="139600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sp>
        <p:nvSpPr>
          <p:cNvPr id="2" name="Title 1"/>
          <p:cNvSpPr>
            <a:spLocks noGrp="1"/>
          </p:cNvSpPr>
          <p:nvPr>
            <p:ph type="ctrTitle"/>
          </p:nvPr>
        </p:nvSpPr>
        <p:spPr>
          <a:xfrm>
            <a:off x="168546" y="154983"/>
            <a:ext cx="7735589" cy="1069383"/>
          </a:xfrm>
          <a:effectLst>
            <a:outerShdw blurRad="50800" dist="76200" dir="2700000" algn="tl" rotWithShape="0">
              <a:prstClr val="black">
                <a:alpha val="66000"/>
              </a:prstClr>
            </a:outerShdw>
          </a:effectLst>
        </p:spPr>
        <p:txBody>
          <a:bodyPr anchor="t" anchorCtr="0">
            <a:normAutofit fontScale="90000"/>
          </a:bodyPr>
          <a:lstStyle/>
          <a:p>
            <a:pPr algn="l"/>
            <a:r>
              <a:rPr lang="en-US" sz="7200" b="1" dirty="0">
                <a:solidFill>
                  <a:schemeClr val="bg1"/>
                </a:solidFill>
                <a:latin typeface="Arial" charset="0"/>
                <a:ea typeface="Arial" charset="0"/>
                <a:cs typeface="Arial" charset="0"/>
              </a:rPr>
              <a:t>THESSALONICA</a:t>
            </a:r>
          </a:p>
        </p:txBody>
      </p:sp>
      <p:sp>
        <p:nvSpPr>
          <p:cNvPr id="3" name="Subtitle 2"/>
          <p:cNvSpPr>
            <a:spLocks noGrp="1"/>
          </p:cNvSpPr>
          <p:nvPr>
            <p:ph type="subTitle" idx="1"/>
          </p:nvPr>
        </p:nvSpPr>
        <p:spPr>
          <a:xfrm>
            <a:off x="1007391" y="1561456"/>
            <a:ext cx="7470183" cy="4420890"/>
          </a:xfrm>
          <a:effectLst>
            <a:outerShdw blurRad="50800" dist="76200" dir="2700000" algn="tl" rotWithShape="0">
              <a:prstClr val="black">
                <a:alpha val="40000"/>
              </a:prstClr>
            </a:outerShdw>
          </a:effectLst>
        </p:spPr>
        <p:txBody>
          <a:bodyPr>
            <a:normAutofit/>
          </a:bodyPr>
          <a:lstStyle/>
          <a:p>
            <a:pPr algn="l"/>
            <a:r>
              <a:rPr lang="en-US" sz="3600" b="1" u="sng" dirty="0">
                <a:solidFill>
                  <a:schemeClr val="bg1"/>
                </a:solidFill>
              </a:rPr>
              <a:t>A MISSIONARY CHURCH</a:t>
            </a:r>
          </a:p>
          <a:p>
            <a:pPr marL="514350" indent="-514350" algn="l">
              <a:buAutoNum type="arabicParenBoth"/>
            </a:pPr>
            <a:r>
              <a:rPr lang="en-US" sz="3600" b="1" dirty="0">
                <a:solidFill>
                  <a:schemeClr val="bg1"/>
                </a:solidFill>
              </a:rPr>
              <a:t> They were mission minded:           Think souls! </a:t>
            </a:r>
          </a:p>
          <a:p>
            <a:pPr marL="514350" indent="-514350" algn="l">
              <a:buAutoNum type="arabicParenBoth"/>
            </a:pPr>
            <a:r>
              <a:rPr lang="en-US" sz="3600" b="1" dirty="0">
                <a:solidFill>
                  <a:schemeClr val="bg1"/>
                </a:solidFill>
              </a:rPr>
              <a:t> They were mission motivated:      Think “Go!” </a:t>
            </a:r>
          </a:p>
          <a:p>
            <a:pPr marL="514350" indent="-514350" algn="l">
              <a:buAutoNum type="arabicParenBoth"/>
            </a:pPr>
            <a:r>
              <a:rPr lang="en-US" sz="3600" b="1" dirty="0">
                <a:solidFill>
                  <a:schemeClr val="bg1"/>
                </a:solidFill>
              </a:rPr>
              <a:t> </a:t>
            </a:r>
            <a:r>
              <a:rPr lang="en-US" sz="3600" b="1" u="sng" dirty="0">
                <a:solidFill>
                  <a:srgbClr val="FFFF00"/>
                </a:solidFill>
              </a:rPr>
              <a:t>They employed mission methods</a:t>
            </a:r>
            <a:r>
              <a:rPr lang="en-US" sz="3600" b="1" dirty="0">
                <a:solidFill>
                  <a:srgbClr val="FFFF00"/>
                </a:solidFill>
              </a:rPr>
              <a:t>: Think global!</a:t>
            </a:r>
          </a:p>
          <a:p>
            <a:pPr marL="457200" indent="-457200" algn="l">
              <a:buFont typeface="Arial" charset="0"/>
              <a:buChar char="•"/>
            </a:pPr>
            <a:endParaRPr lang="en-US" sz="3600" b="1" dirty="0">
              <a:solidFill>
                <a:schemeClr val="bg1"/>
              </a:solidFill>
            </a:endParaRPr>
          </a:p>
        </p:txBody>
      </p:sp>
    </p:spTree>
    <p:extLst>
      <p:ext uri="{BB962C8B-B14F-4D97-AF65-F5344CB8AC3E}">
        <p14:creationId xmlns:p14="http://schemas.microsoft.com/office/powerpoint/2010/main" val="154375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itle 1"/>
          <p:cNvSpPr txBox="1">
            <a:spLocks/>
          </p:cNvSpPr>
          <p:nvPr/>
        </p:nvSpPr>
        <p:spPr>
          <a:xfrm>
            <a:off x="168546" y="154983"/>
            <a:ext cx="7735589" cy="1069383"/>
          </a:xfrm>
          <a:prstGeom prst="rect">
            <a:avLst/>
          </a:prstGeom>
          <a:effectLst>
            <a:outerShdw blurRad="50800" dist="76200" dir="2700000" algn="tl" rotWithShape="0">
              <a:prstClr val="black">
                <a:alpha val="66000"/>
              </a:prstClr>
            </a:outerShdw>
          </a:effectLst>
        </p:spPr>
        <p:txBody>
          <a:bodyPr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a:solidFill>
                  <a:schemeClr val="bg1"/>
                </a:solidFill>
                <a:latin typeface="Arial" charset="0"/>
                <a:ea typeface="Arial" charset="0"/>
                <a:cs typeface="Arial" charset="0"/>
              </a:rPr>
              <a:t>THESSALONICA</a:t>
            </a:r>
          </a:p>
        </p:txBody>
      </p:sp>
    </p:spTree>
    <p:extLst>
      <p:ext uri="{BB962C8B-B14F-4D97-AF65-F5344CB8AC3E}">
        <p14:creationId xmlns:p14="http://schemas.microsoft.com/office/powerpoint/2010/main" val="11472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itle 1"/>
          <p:cNvSpPr txBox="1">
            <a:spLocks/>
          </p:cNvSpPr>
          <p:nvPr/>
        </p:nvSpPr>
        <p:spPr>
          <a:xfrm>
            <a:off x="168546" y="154983"/>
            <a:ext cx="7735589" cy="1069383"/>
          </a:xfrm>
          <a:prstGeom prst="rect">
            <a:avLst/>
          </a:prstGeom>
          <a:effectLst>
            <a:outerShdw blurRad="50800" dist="76200" dir="2700000" algn="tl" rotWithShape="0">
              <a:prstClr val="black">
                <a:alpha val="66000"/>
              </a:prstClr>
            </a:outerShdw>
          </a:effectLst>
        </p:spPr>
        <p:txBody>
          <a:bodyPr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a:solidFill>
                  <a:schemeClr val="bg1"/>
                </a:solidFill>
                <a:latin typeface="Arial" charset="0"/>
                <a:ea typeface="Arial" charset="0"/>
                <a:cs typeface="Arial" charset="0"/>
              </a:rPr>
              <a:t>THESSALONICA</a:t>
            </a:r>
          </a:p>
        </p:txBody>
      </p:sp>
    </p:spTree>
    <p:extLst>
      <p:ext uri="{BB962C8B-B14F-4D97-AF65-F5344CB8AC3E}">
        <p14:creationId xmlns:p14="http://schemas.microsoft.com/office/powerpoint/2010/main" val="138703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15"/>
            <a:ext cx="9144000" cy="6846570"/>
          </a:xfrm>
          <a:prstGeom prst="rect">
            <a:avLst/>
          </a:prstGeom>
        </p:spPr>
      </p:pic>
      <p:sp>
        <p:nvSpPr>
          <p:cNvPr id="3" name="Title 1"/>
          <p:cNvSpPr txBox="1">
            <a:spLocks/>
          </p:cNvSpPr>
          <p:nvPr/>
        </p:nvSpPr>
        <p:spPr>
          <a:xfrm>
            <a:off x="168546" y="154983"/>
            <a:ext cx="7735589" cy="1069383"/>
          </a:xfrm>
          <a:prstGeom prst="rect">
            <a:avLst/>
          </a:prstGeom>
          <a:effectLst>
            <a:outerShdw blurRad="50800" dist="76200" dir="2700000" algn="tl" rotWithShape="0">
              <a:prstClr val="black">
                <a:alpha val="66000"/>
              </a:prstClr>
            </a:outerShdw>
          </a:effectLst>
        </p:spPr>
        <p:txBody>
          <a:bodyPr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a:solidFill>
                  <a:schemeClr val="bg1"/>
                </a:solidFill>
                <a:latin typeface="Arial" charset="0"/>
                <a:ea typeface="Arial" charset="0"/>
                <a:cs typeface="Arial" charset="0"/>
              </a:rPr>
              <a:t>THESSALONICA</a:t>
            </a:r>
          </a:p>
        </p:txBody>
      </p:sp>
      <p:sp>
        <p:nvSpPr>
          <p:cNvPr id="4" name="Rectangle 3"/>
          <p:cNvSpPr/>
          <p:nvPr/>
        </p:nvSpPr>
        <p:spPr>
          <a:xfrm>
            <a:off x="6984652" y="6312998"/>
            <a:ext cx="1838965" cy="369332"/>
          </a:xfrm>
          <a:prstGeom prst="rect">
            <a:avLst/>
          </a:prstGeom>
        </p:spPr>
        <p:txBody>
          <a:bodyPr wrap="none">
            <a:spAutoFit/>
          </a:bodyPr>
          <a:lstStyle/>
          <a:p>
            <a:r>
              <a:rPr lang="en-US">
                <a:solidFill>
                  <a:schemeClr val="bg1"/>
                </a:solidFill>
                <a:effectLst>
                  <a:outerShdw blurRad="50800" dist="76200" dir="2700000" algn="tl" rotWithShape="0">
                    <a:prstClr val="black">
                      <a:alpha val="40000"/>
                    </a:prstClr>
                  </a:outerShdw>
                </a:effectLst>
                <a:latin typeface="Helvetica" charset="0"/>
              </a:rPr>
              <a:t>Arch of Galerius</a:t>
            </a:r>
            <a:endParaRPr lang="en-US">
              <a:solidFill>
                <a:schemeClr val="bg1"/>
              </a:solidFill>
              <a:effectLst>
                <a:outerShdw blurRad="50800" dist="76200" dir="2700000" algn="tl" rotWithShape="0">
                  <a:prstClr val="black">
                    <a:alpha val="40000"/>
                  </a:prstClr>
                </a:outerShdw>
              </a:effectLst>
            </a:endParaRPr>
          </a:p>
        </p:txBody>
      </p:sp>
    </p:spTree>
    <p:extLst>
      <p:ext uri="{BB962C8B-B14F-4D97-AF65-F5344CB8AC3E}">
        <p14:creationId xmlns:p14="http://schemas.microsoft.com/office/powerpoint/2010/main" val="173900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290"/>
            <a:ext cx="9144000" cy="6857710"/>
          </a:xfrm>
          <a:prstGeom prst="rect">
            <a:avLst/>
          </a:prstGeom>
        </p:spPr>
      </p:pic>
      <p:sp>
        <p:nvSpPr>
          <p:cNvPr id="2" name="Title 1"/>
          <p:cNvSpPr>
            <a:spLocks noGrp="1"/>
          </p:cNvSpPr>
          <p:nvPr>
            <p:ph type="ctrTitle"/>
          </p:nvPr>
        </p:nvSpPr>
        <p:spPr>
          <a:xfrm>
            <a:off x="0" y="4138049"/>
            <a:ext cx="6400799" cy="1700939"/>
          </a:xfrm>
          <a:effectLst>
            <a:outerShdw blurRad="50800" dist="76200" dir="2700000" algn="tl" rotWithShape="0">
              <a:prstClr val="black">
                <a:alpha val="66000"/>
              </a:prstClr>
            </a:outerShdw>
          </a:effectLst>
        </p:spPr>
        <p:txBody>
          <a:bodyPr>
            <a:normAutofit/>
          </a:bodyPr>
          <a:lstStyle/>
          <a:p>
            <a:r>
              <a:rPr lang="en-US" b="1" dirty="0">
                <a:solidFill>
                  <a:schemeClr val="bg1"/>
                </a:solidFill>
                <a:latin typeface="Arial" charset="0"/>
                <a:ea typeface="Arial" charset="0"/>
                <a:cs typeface="Arial" charset="0"/>
              </a:rPr>
              <a:t>THESSALONICA</a:t>
            </a:r>
          </a:p>
        </p:txBody>
      </p:sp>
      <p:sp>
        <p:nvSpPr>
          <p:cNvPr id="3" name="Subtitle 2"/>
          <p:cNvSpPr>
            <a:spLocks noGrp="1"/>
          </p:cNvSpPr>
          <p:nvPr>
            <p:ph type="subTitle" idx="1"/>
          </p:nvPr>
        </p:nvSpPr>
        <p:spPr>
          <a:xfrm>
            <a:off x="337091" y="5838988"/>
            <a:ext cx="4870343" cy="724546"/>
          </a:xfrm>
          <a:effectLst>
            <a:outerShdw blurRad="50800" dist="76200" dir="2700000" algn="tl" rotWithShape="0">
              <a:prstClr val="black">
                <a:alpha val="40000"/>
              </a:prstClr>
            </a:outerShdw>
          </a:effectLst>
        </p:spPr>
        <p:txBody>
          <a:bodyPr>
            <a:normAutofit/>
          </a:bodyPr>
          <a:lstStyle/>
          <a:p>
            <a:r>
              <a:rPr lang="en-US" sz="3200" b="1" dirty="0">
                <a:solidFill>
                  <a:schemeClr val="bg1"/>
                </a:solidFill>
              </a:rPr>
              <a:t>A MISSIONARY CHURCH</a:t>
            </a:r>
          </a:p>
        </p:txBody>
      </p:sp>
    </p:spTree>
    <p:extLst>
      <p:ext uri="{BB962C8B-B14F-4D97-AF65-F5344CB8AC3E}">
        <p14:creationId xmlns:p14="http://schemas.microsoft.com/office/powerpoint/2010/main" val="178936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5494"/>
            <a:ext cx="9144000" cy="6347012"/>
          </a:xfrm>
          <a:prstGeom prst="rect">
            <a:avLst/>
          </a:prstGeom>
        </p:spPr>
      </p:pic>
    </p:spTree>
    <p:extLst>
      <p:ext uri="{BB962C8B-B14F-4D97-AF65-F5344CB8AC3E}">
        <p14:creationId xmlns:p14="http://schemas.microsoft.com/office/powerpoint/2010/main" val="174834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970" y="368085"/>
            <a:ext cx="8838061" cy="6121830"/>
          </a:xfrm>
          <a:prstGeom prst="rect">
            <a:avLst/>
          </a:prstGeom>
        </p:spPr>
      </p:pic>
      <p:cxnSp>
        <p:nvCxnSpPr>
          <p:cNvPr id="4" name="Straight Arrow Connector 3"/>
          <p:cNvCxnSpPr/>
          <p:nvPr/>
        </p:nvCxnSpPr>
        <p:spPr>
          <a:xfrm>
            <a:off x="5377911" y="1425843"/>
            <a:ext cx="2882685" cy="39946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Arc 25"/>
          <p:cNvSpPr/>
          <p:nvPr/>
        </p:nvSpPr>
        <p:spPr>
          <a:xfrm rot="5400000">
            <a:off x="5470900" y="2718015"/>
            <a:ext cx="1379349" cy="1286360"/>
          </a:xfrm>
          <a:prstGeom prst="arc">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14148211" flipH="1">
            <a:off x="7030246" y="1690501"/>
            <a:ext cx="1766606" cy="2382516"/>
          </a:xfrm>
          <a:prstGeom prst="arc">
            <a:avLst>
              <a:gd name="adj1" fmla="val 16200000"/>
              <a:gd name="adj2" fmla="val 2139184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14148211" flipH="1">
            <a:off x="6305136" y="-130715"/>
            <a:ext cx="1766606" cy="2996589"/>
          </a:xfrm>
          <a:prstGeom prst="arc">
            <a:avLst>
              <a:gd name="adj1" fmla="val 16200000"/>
              <a:gd name="adj2" fmla="val 2139184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5400000">
            <a:off x="5394053" y="3087132"/>
            <a:ext cx="1533041" cy="2774197"/>
          </a:xfrm>
          <a:prstGeom prst="arc">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a:off x="5191932" y="976394"/>
            <a:ext cx="2169762" cy="45875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57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449451" y="5951349"/>
            <a:ext cx="8028122" cy="523220"/>
          </a:xfrm>
          <a:prstGeom prst="rect">
            <a:avLst/>
          </a:prstGeom>
          <a:noFill/>
        </p:spPr>
        <p:txBody>
          <a:bodyPr wrap="square" rtlCol="0">
            <a:spAutoFit/>
          </a:bodyPr>
          <a:lstStyle/>
          <a:p>
            <a:r>
              <a:rPr lang="en-US" sz="2800">
                <a:solidFill>
                  <a:schemeClr val="bg1"/>
                </a:solidFill>
              </a:rPr>
              <a:t>Via Egnatia in Thessalonia toward Phillipi</a:t>
            </a:r>
          </a:p>
        </p:txBody>
      </p:sp>
    </p:spTree>
    <p:extLst>
      <p:ext uri="{BB962C8B-B14F-4D97-AF65-F5344CB8AC3E}">
        <p14:creationId xmlns:p14="http://schemas.microsoft.com/office/powerpoint/2010/main" val="38904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243" y="1100380"/>
            <a:ext cx="8596923" cy="4572000"/>
          </a:xfrm>
          <a:prstGeom prst="rect">
            <a:avLst/>
          </a:prstGeom>
        </p:spPr>
      </p:pic>
      <p:sp>
        <p:nvSpPr>
          <p:cNvPr id="3" name="Rectangle 2"/>
          <p:cNvSpPr/>
          <p:nvPr/>
        </p:nvSpPr>
        <p:spPr>
          <a:xfrm>
            <a:off x="880101" y="5832551"/>
            <a:ext cx="2365391" cy="646331"/>
          </a:xfrm>
          <a:prstGeom prst="rect">
            <a:avLst/>
          </a:prstGeom>
        </p:spPr>
        <p:txBody>
          <a:bodyPr wrap="none">
            <a:spAutoFit/>
          </a:bodyPr>
          <a:lstStyle/>
          <a:p>
            <a:r>
              <a:rPr lang="en-US" sz="3600">
                <a:solidFill>
                  <a:schemeClr val="bg1"/>
                </a:solidFill>
              </a:rPr>
              <a:t>Via Egnatia </a:t>
            </a:r>
            <a:endParaRPr lang="en-US" sz="3600"/>
          </a:p>
        </p:txBody>
      </p:sp>
    </p:spTree>
    <p:extLst>
      <p:ext uri="{BB962C8B-B14F-4D97-AF65-F5344CB8AC3E}">
        <p14:creationId xmlns:p14="http://schemas.microsoft.com/office/powerpoint/2010/main" val="1226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90" r="16274"/>
          <a:stretch/>
        </p:blipFill>
        <p:spPr>
          <a:xfrm>
            <a:off x="170481" y="123987"/>
            <a:ext cx="8803038" cy="3465393"/>
          </a:xfrm>
          <a:prstGeom prst="rect">
            <a:avLst/>
          </a:prstGeom>
        </p:spPr>
      </p:pic>
      <p:pic>
        <p:nvPicPr>
          <p:cNvPr id="3" name="Picture 2"/>
          <p:cNvPicPr>
            <a:picLocks noChangeAspect="1"/>
          </p:cNvPicPr>
          <p:nvPr/>
        </p:nvPicPr>
        <p:blipFill rotWithShape="1">
          <a:blip r:embed="rId3"/>
          <a:srcRect b="22957"/>
          <a:stretch/>
        </p:blipFill>
        <p:spPr>
          <a:xfrm>
            <a:off x="1023615" y="3726833"/>
            <a:ext cx="7096770" cy="2968435"/>
          </a:xfrm>
          <a:prstGeom prst="rect">
            <a:avLst/>
          </a:prstGeom>
        </p:spPr>
      </p:pic>
      <p:sp>
        <p:nvSpPr>
          <p:cNvPr id="4" name="Title 1"/>
          <p:cNvSpPr txBox="1">
            <a:spLocks/>
          </p:cNvSpPr>
          <p:nvPr/>
        </p:nvSpPr>
        <p:spPr>
          <a:xfrm>
            <a:off x="168546" y="154983"/>
            <a:ext cx="7735589" cy="1069383"/>
          </a:xfrm>
          <a:prstGeom prst="rect">
            <a:avLst/>
          </a:prstGeom>
          <a:effectLst>
            <a:outerShdw blurRad="50800" dist="76200" dir="2700000" algn="tl" rotWithShape="0">
              <a:prstClr val="black">
                <a:alpha val="66000"/>
              </a:prstClr>
            </a:outerShdw>
          </a:effectLst>
        </p:spPr>
        <p:txBody>
          <a:bodyPr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a:solidFill>
                  <a:schemeClr val="bg1"/>
                </a:solidFill>
                <a:latin typeface="Arial" charset="0"/>
                <a:ea typeface="Arial" charset="0"/>
                <a:cs typeface="Arial" charset="0"/>
              </a:rPr>
              <a:t>THESSALONICA</a:t>
            </a:r>
          </a:p>
        </p:txBody>
      </p:sp>
      <p:sp>
        <p:nvSpPr>
          <p:cNvPr id="5" name="Rectangle 4"/>
          <p:cNvSpPr/>
          <p:nvPr/>
        </p:nvSpPr>
        <p:spPr>
          <a:xfrm>
            <a:off x="340966" y="6111173"/>
            <a:ext cx="8431077" cy="584775"/>
          </a:xfrm>
          <a:prstGeom prst="rect">
            <a:avLst/>
          </a:prstGeom>
        </p:spPr>
        <p:txBody>
          <a:bodyPr wrap="square">
            <a:spAutoFit/>
          </a:bodyPr>
          <a:lstStyle/>
          <a:p>
            <a:r>
              <a:rPr lang="en-US" sz="3200" b="1">
                <a:solidFill>
                  <a:srgbClr val="FFFF00"/>
                </a:solidFill>
                <a:effectLst>
                  <a:outerShdw blurRad="50800" dist="76200" dir="2700000" algn="tl" rotWithShape="0">
                    <a:prstClr val="black">
                      <a:alpha val="40000"/>
                    </a:prstClr>
                  </a:outerShdw>
                </a:effectLst>
                <a:latin typeface="Cambria" charset="0"/>
                <a:ea typeface="ＭＳ 明朝" charset="-128"/>
                <a:cs typeface="Times New Roman" charset="0"/>
              </a:rPr>
              <a:t>Sounded forth everywhere! (1 Thes 1:8b)</a:t>
            </a:r>
            <a:r>
              <a:rPr lang="en-US" sz="3200">
                <a:solidFill>
                  <a:srgbClr val="FFFF00"/>
                </a:solidFill>
                <a:effectLst>
                  <a:outerShdw blurRad="50800" dist="76200" dir="2700000" algn="tl" rotWithShape="0">
                    <a:prstClr val="black">
                      <a:alpha val="40000"/>
                    </a:prstClr>
                  </a:outerShdw>
                </a:effectLst>
              </a:rPr>
              <a:t> </a:t>
            </a:r>
          </a:p>
        </p:txBody>
      </p:sp>
    </p:spTree>
    <p:extLst>
      <p:ext uri="{BB962C8B-B14F-4D97-AF65-F5344CB8AC3E}">
        <p14:creationId xmlns:p14="http://schemas.microsoft.com/office/powerpoint/2010/main" val="120427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sp>
        <p:nvSpPr>
          <p:cNvPr id="4" name="Rectangle 3"/>
          <p:cNvSpPr/>
          <p:nvPr/>
        </p:nvSpPr>
        <p:spPr>
          <a:xfrm>
            <a:off x="2293432" y="596095"/>
            <a:ext cx="6726581" cy="2554545"/>
          </a:xfrm>
          <a:prstGeom prst="rect">
            <a:avLst/>
          </a:prstGeom>
        </p:spPr>
        <p:txBody>
          <a:bodyPr wrap="square">
            <a:spAutoFit/>
          </a:bodyPr>
          <a:lstStyle/>
          <a:p>
            <a:pPr marL="0" lvl="3"/>
            <a:r>
              <a:rPr lang="en-US" sz="3200" i="1">
                <a:solidFill>
                  <a:schemeClr val="bg1"/>
                </a:solidFill>
                <a:latin typeface="Cambria" charset="0"/>
                <a:ea typeface="Cambria" charset="0"/>
                <a:cs typeface="Cambria" charset="0"/>
              </a:rPr>
              <a:t>“Without blood the body dies, without mission, the church dies. Without missions there would be no church, </a:t>
            </a:r>
          </a:p>
          <a:p>
            <a:pPr marL="0" lvl="3"/>
            <a:r>
              <a:rPr lang="en-US" sz="3200" i="1">
                <a:solidFill>
                  <a:schemeClr val="bg1"/>
                </a:solidFill>
                <a:latin typeface="Cambria" charset="0"/>
                <a:ea typeface="Cambria" charset="0"/>
                <a:cs typeface="Cambria" charset="0"/>
              </a:rPr>
              <a:t>for the church is a result of missions.” </a:t>
            </a:r>
          </a:p>
          <a:p>
            <a:pPr marL="0" lvl="3"/>
            <a:r>
              <a:rPr lang="en-US" sz="3200" i="1">
                <a:solidFill>
                  <a:schemeClr val="bg1"/>
                </a:solidFill>
                <a:latin typeface="Cambria" charset="0"/>
                <a:ea typeface="Cambria" charset="0"/>
                <a:cs typeface="Cambria" charset="0"/>
              </a:rPr>
              <a:t>- Gailyn Van Rheenan (missiologist)</a:t>
            </a:r>
          </a:p>
        </p:txBody>
      </p:sp>
      <p:pic>
        <p:nvPicPr>
          <p:cNvPr id="2" name="Picture 1"/>
          <p:cNvPicPr>
            <a:picLocks noChangeAspect="1"/>
          </p:cNvPicPr>
          <p:nvPr/>
        </p:nvPicPr>
        <p:blipFill>
          <a:blip r:embed="rId4"/>
          <a:stretch>
            <a:fillRect/>
          </a:stretch>
        </p:blipFill>
        <p:spPr>
          <a:xfrm>
            <a:off x="280124" y="720081"/>
            <a:ext cx="1841671" cy="2302089"/>
          </a:xfrm>
          <a:prstGeom prst="rect">
            <a:avLst/>
          </a:prstGeom>
          <a:ln>
            <a:solidFill>
              <a:schemeClr val="bg1"/>
            </a:solidFill>
          </a:ln>
        </p:spPr>
      </p:pic>
      <p:sp>
        <p:nvSpPr>
          <p:cNvPr id="8" name="Rectangle 7"/>
          <p:cNvSpPr/>
          <p:nvPr/>
        </p:nvSpPr>
        <p:spPr>
          <a:xfrm>
            <a:off x="395638" y="4111070"/>
            <a:ext cx="8352726" cy="2062103"/>
          </a:xfrm>
          <a:prstGeom prst="rect">
            <a:avLst/>
          </a:prstGeom>
        </p:spPr>
        <p:txBody>
          <a:bodyPr wrap="square">
            <a:spAutoFit/>
          </a:bodyPr>
          <a:lstStyle/>
          <a:p>
            <a:pPr marL="0" lvl="3"/>
            <a:r>
              <a:rPr lang="en-US" sz="3200" i="1">
                <a:solidFill>
                  <a:schemeClr val="bg1"/>
                </a:solidFill>
                <a:latin typeface="Cambria" charset="0"/>
                <a:ea typeface="Cambria" charset="0"/>
                <a:cs typeface="Cambria" charset="0"/>
              </a:rPr>
              <a:t>"The Bible is not the basis of missions; missions is the basis of the Bible. If you take missions out of the Bible, you won't have anything left but the covers”  — Ralph Winter (missiologist)</a:t>
            </a:r>
          </a:p>
        </p:txBody>
      </p:sp>
    </p:spTree>
    <p:extLst>
      <p:ext uri="{BB962C8B-B14F-4D97-AF65-F5344CB8AC3E}">
        <p14:creationId xmlns:p14="http://schemas.microsoft.com/office/powerpoint/2010/main" val="95999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7871" y="342396"/>
            <a:ext cx="6788258" cy="6140020"/>
          </a:xfrm>
          <a:prstGeom prst="rect">
            <a:avLst/>
          </a:prstGeom>
        </p:spPr>
      </p:pic>
    </p:spTree>
    <p:extLst>
      <p:ext uri="{BB962C8B-B14F-4D97-AF65-F5344CB8AC3E}">
        <p14:creationId xmlns:p14="http://schemas.microsoft.com/office/powerpoint/2010/main" val="56171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duotone>
              <a:prstClr val="black"/>
              <a:schemeClr val="tx2">
                <a:tint val="45000"/>
                <a:satMod val="400000"/>
              </a:schemeClr>
            </a:duotone>
            <a:lum bright="-10000"/>
          </a:blip>
          <a:srcRect/>
          <a:stretch>
            <a:fillRect/>
          </a:stretch>
        </p:blipFill>
        <p:spPr bwMode="auto">
          <a:xfrm>
            <a:off x="0" y="0"/>
            <a:ext cx="9201150" cy="6858000"/>
          </a:xfrm>
          <a:prstGeom prst="rect">
            <a:avLst/>
          </a:prstGeom>
          <a:noFill/>
          <a:ln w="9525">
            <a:noFill/>
            <a:miter lim="800000"/>
            <a:headEnd/>
            <a:tailEnd/>
          </a:ln>
          <a:effectLst/>
        </p:spPr>
      </p:pic>
      <p:sp>
        <p:nvSpPr>
          <p:cNvPr id="3" name="Rectangle 2"/>
          <p:cNvSpPr/>
          <p:nvPr/>
        </p:nvSpPr>
        <p:spPr>
          <a:xfrm>
            <a:off x="363378" y="154980"/>
            <a:ext cx="8262070"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smtClean="0">
                <a:ln w="11430"/>
                <a:solidFill>
                  <a:srgbClr val="FFFF00"/>
                </a:solidFill>
                <a:effectLst>
                  <a:outerShdw blurRad="80000" dist="40000" dir="5040000" algn="tl">
                    <a:srgbClr val="000000">
                      <a:alpha val="30000"/>
                    </a:srgbClr>
                  </a:outerShdw>
                </a:effectLst>
              </a:rPr>
              <a:t>WE NEED CHURCHES THAT ARE:</a:t>
            </a:r>
            <a:endParaRPr lang="en-US" sz="4800" b="1">
              <a:ln w="11430"/>
              <a:solidFill>
                <a:srgbClr val="FFFF00"/>
              </a:solidFill>
              <a:effectLst>
                <a:outerShdw blurRad="80000" dist="40000" dir="5040000" algn="tl">
                  <a:srgbClr val="000000">
                    <a:alpha val="30000"/>
                  </a:srgbClr>
                </a:outerShdw>
              </a:effectLst>
            </a:endParaRPr>
          </a:p>
        </p:txBody>
      </p:sp>
      <p:sp>
        <p:nvSpPr>
          <p:cNvPr id="2" name="Rectangle 1"/>
          <p:cNvSpPr/>
          <p:nvPr/>
        </p:nvSpPr>
        <p:spPr>
          <a:xfrm>
            <a:off x="697424" y="1896965"/>
            <a:ext cx="7928024" cy="4401205"/>
          </a:xfrm>
          <a:prstGeom prst="rect">
            <a:avLst/>
          </a:prstGeom>
        </p:spPr>
        <p:txBody>
          <a:bodyPr wrap="square">
            <a:spAutoFit/>
          </a:bodyPr>
          <a:lstStyle/>
          <a:p>
            <a:r>
              <a:rPr lang="en-US" sz="4000" b="1">
                <a:solidFill>
                  <a:schemeClr val="bg1"/>
                </a:solidFill>
                <a:effectLst>
                  <a:outerShdw blurRad="50800" dist="76200" dir="2700000" algn="tl" rotWithShape="0">
                    <a:prstClr val="black">
                      <a:alpha val="40000"/>
                    </a:prstClr>
                  </a:outerShdw>
                </a:effectLst>
                <a:latin typeface="Arial" charset="0"/>
                <a:ea typeface="Arial" charset="0"/>
                <a:cs typeface="Arial" charset="0"/>
              </a:rPr>
              <a:t>Self-governing, </a:t>
            </a:r>
          </a:p>
          <a:p>
            <a:r>
              <a:rPr lang="en-US" sz="4000" b="1">
                <a:solidFill>
                  <a:schemeClr val="bg1"/>
                </a:solidFill>
                <a:effectLst>
                  <a:outerShdw blurRad="50800" dist="76200" dir="2700000" algn="tl" rotWithShape="0">
                    <a:prstClr val="black">
                      <a:alpha val="40000"/>
                    </a:prstClr>
                  </a:outerShdw>
                </a:effectLst>
                <a:latin typeface="Arial" charset="0"/>
                <a:ea typeface="Arial" charset="0"/>
                <a:cs typeface="Arial" charset="0"/>
              </a:rPr>
              <a:t>self-propagating, </a:t>
            </a:r>
          </a:p>
          <a:p>
            <a:r>
              <a:rPr lang="en-US" sz="4000" b="1">
                <a:solidFill>
                  <a:schemeClr val="bg1"/>
                </a:solidFill>
                <a:effectLst>
                  <a:outerShdw blurRad="50800" dist="76200" dir="2700000" algn="tl" rotWithShape="0">
                    <a:prstClr val="black">
                      <a:alpha val="40000"/>
                    </a:prstClr>
                  </a:outerShdw>
                </a:effectLst>
                <a:latin typeface="Arial" charset="0"/>
                <a:ea typeface="Arial" charset="0"/>
                <a:cs typeface="Arial" charset="0"/>
              </a:rPr>
              <a:t>self-supporting, and </a:t>
            </a:r>
          </a:p>
          <a:p>
            <a:r>
              <a:rPr lang="en-US" sz="4000" b="1">
                <a:solidFill>
                  <a:schemeClr val="bg1"/>
                </a:solidFill>
                <a:effectLst>
                  <a:outerShdw blurRad="50800" dist="76200" dir="2700000" algn="tl" rotWithShape="0">
                    <a:prstClr val="black">
                      <a:alpha val="40000"/>
                    </a:prstClr>
                  </a:outerShdw>
                </a:effectLst>
                <a:latin typeface="Arial" charset="0"/>
                <a:ea typeface="Arial" charset="0"/>
                <a:cs typeface="Arial" charset="0"/>
              </a:rPr>
              <a:t>self-theologizing.</a:t>
            </a:r>
          </a:p>
          <a:p>
            <a:endParaRPr lang="en-US" sz="4000" b="1">
              <a:solidFill>
                <a:schemeClr val="bg1"/>
              </a:solidFill>
              <a:effectLst>
                <a:outerShdw blurRad="50800" dist="76200" dir="2700000" algn="tl" rotWithShape="0">
                  <a:prstClr val="black">
                    <a:alpha val="40000"/>
                  </a:prstClr>
                </a:outerShdw>
              </a:effectLst>
              <a:latin typeface="Arial" charset="0"/>
              <a:ea typeface="Arial" charset="0"/>
              <a:cs typeface="Arial" charset="0"/>
            </a:endParaRPr>
          </a:p>
          <a:p>
            <a:endParaRPr lang="en-US" sz="4000" b="1">
              <a:solidFill>
                <a:schemeClr val="bg1"/>
              </a:solidFill>
              <a:effectLst>
                <a:outerShdw blurRad="50800" dist="76200" dir="2700000" algn="tl" rotWithShape="0">
                  <a:prstClr val="black">
                    <a:alpha val="40000"/>
                  </a:prstClr>
                </a:outerShdw>
              </a:effectLst>
              <a:latin typeface="Arial" charset="0"/>
              <a:ea typeface="Arial" charset="0"/>
              <a:cs typeface="Arial" charset="0"/>
            </a:endParaRPr>
          </a:p>
          <a:p>
            <a:r>
              <a:rPr lang="en-US" sz="4000" b="1">
                <a:solidFill>
                  <a:schemeClr val="bg1"/>
                </a:solidFill>
                <a:effectLst>
                  <a:outerShdw blurRad="50800" dist="76200" dir="2700000" algn="tl" rotWithShape="0">
                    <a:prstClr val="black">
                      <a:alpha val="40000"/>
                    </a:prstClr>
                  </a:outerShdw>
                </a:effectLst>
                <a:latin typeface="Arial" charset="0"/>
                <a:ea typeface="Arial" charset="0"/>
                <a:cs typeface="Arial" charset="0"/>
              </a:rPr>
              <a:t>Indigenous = respect autonomy </a:t>
            </a:r>
          </a:p>
        </p:txBody>
      </p:sp>
    </p:spTree>
    <p:extLst>
      <p:ext uri="{BB962C8B-B14F-4D97-AF65-F5344CB8AC3E}">
        <p14:creationId xmlns:p14="http://schemas.microsoft.com/office/powerpoint/2010/main" val="201676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duotone>
              <a:prstClr val="black"/>
              <a:schemeClr val="tx2">
                <a:tint val="45000"/>
                <a:satMod val="400000"/>
              </a:schemeClr>
            </a:duotone>
            <a:lum bright="-10000"/>
          </a:blip>
          <a:srcRect/>
          <a:stretch>
            <a:fillRect/>
          </a:stretch>
        </p:blipFill>
        <p:spPr bwMode="auto">
          <a:xfrm>
            <a:off x="0" y="0"/>
            <a:ext cx="9201150" cy="6858000"/>
          </a:xfrm>
          <a:prstGeom prst="rect">
            <a:avLst/>
          </a:prstGeom>
          <a:noFill/>
          <a:ln w="9525">
            <a:noFill/>
            <a:miter lim="800000"/>
            <a:headEnd/>
            <a:tailEnd/>
          </a:ln>
          <a:effectLst/>
        </p:spPr>
      </p:pic>
      <p:sp>
        <p:nvSpPr>
          <p:cNvPr id="3" name="Rectangle 2"/>
          <p:cNvSpPr/>
          <p:nvPr/>
        </p:nvSpPr>
        <p:spPr>
          <a:xfrm>
            <a:off x="304800" y="154980"/>
            <a:ext cx="8379217"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smtClean="0">
                <a:ln w="11430"/>
                <a:solidFill>
                  <a:srgbClr val="FFFF00"/>
                </a:solidFill>
                <a:effectLst>
                  <a:outerShdw blurRad="80000" dist="40000" dir="5040000" algn="tl">
                    <a:srgbClr val="000000">
                      <a:alpha val="30000"/>
                    </a:srgbClr>
                  </a:outerShdw>
                </a:effectLst>
              </a:rPr>
              <a:t>WE NEED A SHIFT IN EMPHASIS!</a:t>
            </a:r>
            <a:endParaRPr lang="en-US" sz="4800" b="1">
              <a:ln w="11430"/>
              <a:solidFill>
                <a:srgbClr val="FFFF00"/>
              </a:solidFill>
              <a:effectLst>
                <a:outerShdw blurRad="80000" dist="40000" dir="5040000" algn="tl">
                  <a:srgbClr val="000000">
                    <a:alpha val="30000"/>
                  </a:srgbClr>
                </a:outerShdw>
              </a:effectLst>
            </a:endParaRPr>
          </a:p>
        </p:txBody>
      </p:sp>
      <p:pic>
        <p:nvPicPr>
          <p:cNvPr id="10244" name="Picture 4" descr="http://ecx.images-amazon.com/images/I/51XaaVH6AcL._SY344_BO1,204,203,200_.jpg"/>
          <p:cNvPicPr>
            <a:picLocks noChangeAspect="1" noChangeArrowheads="1"/>
          </p:cNvPicPr>
          <p:nvPr/>
        </p:nvPicPr>
        <p:blipFill>
          <a:blip r:embed="rId3" cstate="print">
            <a:lum bright="10000" contrast="40000"/>
          </a:blip>
          <a:srcRect l="12816" t="6059" r="14214" b="8388"/>
          <a:stretch>
            <a:fillRect/>
          </a:stretch>
        </p:blipFill>
        <p:spPr bwMode="auto">
          <a:xfrm rot="4804196">
            <a:off x="1987628" y="2346854"/>
            <a:ext cx="4447956" cy="2933428"/>
          </a:xfrm>
          <a:prstGeom prst="rect">
            <a:avLst/>
          </a:prstGeom>
          <a:ln>
            <a:noFill/>
          </a:ln>
          <a:effectLst>
            <a:outerShdw blurRad="495300" dist="139700" dir="2820000" sx="104000" sy="104000" algn="tl" rotWithShape="0">
              <a:schemeClr val="tx1">
                <a:alpha val="80000"/>
              </a:schemeClr>
            </a:outerShdw>
          </a:effectLst>
        </p:spPr>
      </p:pic>
    </p:spTree>
    <p:extLst>
      <p:ext uri="{BB962C8B-B14F-4D97-AF65-F5344CB8AC3E}">
        <p14:creationId xmlns:p14="http://schemas.microsoft.com/office/powerpoint/2010/main" val="196542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duotone>
              <a:prstClr val="black"/>
              <a:schemeClr val="tx2">
                <a:tint val="45000"/>
                <a:satMod val="400000"/>
              </a:schemeClr>
            </a:duotone>
          </a:blip>
          <a:srcRect/>
          <a:stretch>
            <a:fillRect/>
          </a:stretch>
        </p:blipFill>
        <p:spPr bwMode="auto">
          <a:xfrm>
            <a:off x="0" y="0"/>
            <a:ext cx="9144000" cy="6858001"/>
          </a:xfrm>
          <a:prstGeom prst="rect">
            <a:avLst/>
          </a:prstGeom>
          <a:noFill/>
          <a:ln w="9525">
            <a:noFill/>
            <a:miter lim="800000"/>
            <a:headEnd/>
            <a:tailEnd/>
          </a:ln>
          <a:effectLst/>
        </p:spPr>
      </p:pic>
      <p:sp>
        <p:nvSpPr>
          <p:cNvPr id="4" name="Rectangle 3"/>
          <p:cNvSpPr/>
          <p:nvPr/>
        </p:nvSpPr>
        <p:spPr>
          <a:xfrm>
            <a:off x="114300" y="0"/>
            <a:ext cx="8915400" cy="156966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smtClean="0">
                <a:ln w="11430"/>
                <a:solidFill>
                  <a:srgbClr val="FFFF00"/>
                </a:solidFill>
                <a:effectLst>
                  <a:outerShdw blurRad="80000" dist="40000" dir="5040000" algn="tl">
                    <a:srgbClr val="000000">
                      <a:alpha val="30000"/>
                    </a:srgbClr>
                  </a:outerShdw>
                </a:effectLst>
              </a:rPr>
              <a:t>WE NEED ELDERS CONCERNED ABOUT WORLD MISSIONS</a:t>
            </a:r>
            <a:endParaRPr lang="en-US" sz="4800" b="1">
              <a:ln w="11430"/>
              <a:solidFill>
                <a:srgbClr val="FFFF00"/>
              </a:solidFill>
              <a:effectLst>
                <a:outerShdw blurRad="80000" dist="40000" dir="5040000" algn="tl">
                  <a:srgbClr val="000000">
                    <a:alpha val="30000"/>
                  </a:srgbClr>
                </a:outerShdw>
              </a:effectLst>
            </a:endParaRPr>
          </a:p>
        </p:txBody>
      </p:sp>
      <p:graphicFrame>
        <p:nvGraphicFramePr>
          <p:cNvPr id="6" name="Chart 5"/>
          <p:cNvGraphicFramePr/>
          <p:nvPr/>
        </p:nvGraphicFramePr>
        <p:xfrm>
          <a:off x="533400" y="1676400"/>
          <a:ext cx="7848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19100" y="5867400"/>
            <a:ext cx="8305800" cy="830997"/>
          </a:xfrm>
          <a:prstGeom prst="rect">
            <a:avLst/>
          </a:prstGeom>
          <a:noFill/>
        </p:spPr>
        <p:txBody>
          <a:bodyPr wrap="square" rtlCol="0">
            <a:spAutoFit/>
          </a:bodyPr>
          <a:lstStyle/>
          <a:p>
            <a:pPr algn="ctr"/>
            <a:r>
              <a:rPr lang="es-PY" sz="4800" b="1" smtClean="0">
                <a:solidFill>
                  <a:prstClr val="white"/>
                </a:solidFill>
              </a:rPr>
              <a:t>69% had high involvement</a:t>
            </a:r>
            <a:endParaRPr lang="es-PY" sz="4800" b="1">
              <a:solidFill>
                <a:prstClr val="white"/>
              </a:solidFill>
            </a:endParaRPr>
          </a:p>
        </p:txBody>
      </p:sp>
      <p:sp>
        <p:nvSpPr>
          <p:cNvPr id="8" name="TextBox 7"/>
          <p:cNvSpPr txBox="1"/>
          <p:nvPr/>
        </p:nvSpPr>
        <p:spPr>
          <a:xfrm>
            <a:off x="4267200" y="2819400"/>
            <a:ext cx="990600" cy="523220"/>
          </a:xfrm>
          <a:prstGeom prst="rect">
            <a:avLst/>
          </a:prstGeom>
          <a:noFill/>
        </p:spPr>
        <p:txBody>
          <a:bodyPr wrap="square" rtlCol="0">
            <a:spAutoFit/>
          </a:bodyPr>
          <a:lstStyle/>
          <a:p>
            <a:r>
              <a:rPr lang="es-PY" sz="2800" b="1" smtClean="0">
                <a:solidFill>
                  <a:prstClr val="white"/>
                </a:solidFill>
                <a:effectLst>
                  <a:outerShdw blurRad="38100" dist="38100" dir="2700000" algn="tl">
                    <a:srgbClr val="000000">
                      <a:alpha val="43137"/>
                    </a:srgbClr>
                  </a:outerShdw>
                </a:effectLst>
              </a:rPr>
              <a:t>35%</a:t>
            </a:r>
            <a:endParaRPr lang="es-PY" sz="2800" b="1">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6858000" y="4038600"/>
            <a:ext cx="990600" cy="523220"/>
          </a:xfrm>
          <a:prstGeom prst="rect">
            <a:avLst/>
          </a:prstGeom>
          <a:noFill/>
        </p:spPr>
        <p:txBody>
          <a:bodyPr wrap="square" rtlCol="0">
            <a:spAutoFit/>
          </a:bodyPr>
          <a:lstStyle/>
          <a:p>
            <a:r>
              <a:rPr lang="es-PY" sz="2800" b="1" smtClean="0">
                <a:solidFill>
                  <a:prstClr val="black"/>
                </a:solidFill>
                <a:effectLst>
                  <a:outerShdw blurRad="38100" dist="38100" dir="2700000" algn="tl">
                    <a:srgbClr val="000000">
                      <a:alpha val="43137"/>
                    </a:srgbClr>
                  </a:outerShdw>
                </a:effectLst>
              </a:rPr>
              <a:t>69%</a:t>
            </a:r>
            <a:endParaRPr lang="es-PY" sz="2800" b="1">
              <a:solidFill>
                <a:prstClr val="black"/>
              </a:solidFill>
              <a:effectLst>
                <a:outerShdw blurRad="38100" dist="38100" dir="2700000" algn="tl">
                  <a:srgbClr val="000000">
                    <a:alpha val="43137"/>
                  </a:srgbClr>
                </a:outerShdw>
              </a:effectLst>
            </a:endParaRPr>
          </a:p>
        </p:txBody>
      </p:sp>
      <p:sp>
        <p:nvSpPr>
          <p:cNvPr id="10" name="TextBox 9"/>
          <p:cNvSpPr txBox="1"/>
          <p:nvPr/>
        </p:nvSpPr>
        <p:spPr>
          <a:xfrm>
            <a:off x="3048000" y="1981200"/>
            <a:ext cx="4572000" cy="584775"/>
          </a:xfrm>
          <a:prstGeom prst="rect">
            <a:avLst/>
          </a:prstGeom>
          <a:noFill/>
        </p:spPr>
        <p:txBody>
          <a:bodyPr wrap="square" rtlCol="0">
            <a:spAutoFit/>
          </a:bodyPr>
          <a:lstStyle/>
          <a:p>
            <a:r>
              <a:rPr lang="es-PY" sz="3200" b="1" smtClean="0">
                <a:solidFill>
                  <a:prstClr val="white"/>
                </a:solidFill>
                <a:effectLst>
                  <a:outerShdw blurRad="38100" dist="38100" dir="2700000" algn="tl">
                    <a:srgbClr val="000000">
                      <a:alpha val="43137"/>
                    </a:srgbClr>
                  </a:outerShdw>
                </a:effectLst>
              </a:rPr>
              <a:t>Involvement in missions</a:t>
            </a:r>
            <a:endParaRPr lang="es-PY" sz="3200" b="1">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722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sp>
        <p:nvSpPr>
          <p:cNvPr id="2" name="Title 1"/>
          <p:cNvSpPr>
            <a:spLocks noGrp="1"/>
          </p:cNvSpPr>
          <p:nvPr>
            <p:ph type="ctrTitle"/>
          </p:nvPr>
        </p:nvSpPr>
        <p:spPr>
          <a:xfrm>
            <a:off x="168546" y="154983"/>
            <a:ext cx="7735589" cy="1069383"/>
          </a:xfrm>
          <a:effectLst>
            <a:outerShdw blurRad="50800" dist="76200" dir="2700000" algn="tl" rotWithShape="0">
              <a:prstClr val="black">
                <a:alpha val="66000"/>
              </a:prstClr>
            </a:outerShdw>
          </a:effectLst>
        </p:spPr>
        <p:txBody>
          <a:bodyPr anchor="t" anchorCtr="0">
            <a:normAutofit fontScale="90000"/>
          </a:bodyPr>
          <a:lstStyle/>
          <a:p>
            <a:pPr algn="l"/>
            <a:r>
              <a:rPr lang="en-US" sz="7200" b="1" dirty="0">
                <a:solidFill>
                  <a:schemeClr val="bg1"/>
                </a:solidFill>
                <a:latin typeface="Arial" charset="0"/>
                <a:ea typeface="Arial" charset="0"/>
                <a:cs typeface="Arial" charset="0"/>
              </a:rPr>
              <a:t>THESSALONICA</a:t>
            </a:r>
          </a:p>
        </p:txBody>
      </p:sp>
      <p:sp>
        <p:nvSpPr>
          <p:cNvPr id="3" name="Subtitle 2"/>
          <p:cNvSpPr>
            <a:spLocks noGrp="1"/>
          </p:cNvSpPr>
          <p:nvPr>
            <p:ph type="subTitle" idx="1"/>
          </p:nvPr>
        </p:nvSpPr>
        <p:spPr>
          <a:xfrm>
            <a:off x="1007391" y="1561456"/>
            <a:ext cx="7470183" cy="4420890"/>
          </a:xfrm>
          <a:effectLst>
            <a:outerShdw blurRad="50800" dist="76200" dir="2700000" algn="tl" rotWithShape="0">
              <a:prstClr val="black">
                <a:alpha val="40000"/>
              </a:prstClr>
            </a:outerShdw>
          </a:effectLst>
        </p:spPr>
        <p:txBody>
          <a:bodyPr>
            <a:normAutofit/>
          </a:bodyPr>
          <a:lstStyle/>
          <a:p>
            <a:pPr algn="l"/>
            <a:r>
              <a:rPr lang="en-US" sz="3600" b="1" u="sng" dirty="0">
                <a:solidFill>
                  <a:schemeClr val="bg1"/>
                </a:solidFill>
              </a:rPr>
              <a:t>A MISSIONARY CHURCH</a:t>
            </a:r>
          </a:p>
          <a:p>
            <a:pPr marL="514350" indent="-514350" algn="l">
              <a:buAutoNum type="arabicParenBoth"/>
            </a:pPr>
            <a:r>
              <a:rPr lang="en-US" sz="3600" b="1" dirty="0">
                <a:solidFill>
                  <a:schemeClr val="bg1"/>
                </a:solidFill>
              </a:rPr>
              <a:t> They were mission minded:           Think souls! </a:t>
            </a:r>
          </a:p>
          <a:p>
            <a:pPr marL="514350" indent="-514350" algn="l">
              <a:buAutoNum type="arabicParenBoth"/>
            </a:pPr>
            <a:r>
              <a:rPr lang="en-US" sz="3600" b="1" dirty="0">
                <a:solidFill>
                  <a:schemeClr val="bg1"/>
                </a:solidFill>
              </a:rPr>
              <a:t> They were mission motivated:      Think “Go!” </a:t>
            </a:r>
          </a:p>
          <a:p>
            <a:pPr marL="514350" indent="-514350" algn="l">
              <a:buAutoNum type="arabicParenBoth"/>
            </a:pPr>
            <a:r>
              <a:rPr lang="en-US" sz="3600" b="1" dirty="0">
                <a:solidFill>
                  <a:schemeClr val="bg1"/>
                </a:solidFill>
              </a:rPr>
              <a:t> They employed mission methods: Think global!</a:t>
            </a:r>
          </a:p>
          <a:p>
            <a:pPr marL="457200" indent="-457200" algn="l">
              <a:buFont typeface="Arial" charset="0"/>
              <a:buChar char="•"/>
            </a:pPr>
            <a:endParaRPr lang="en-US" sz="3600" b="1" dirty="0">
              <a:solidFill>
                <a:schemeClr val="bg1"/>
              </a:solidFill>
            </a:endParaRPr>
          </a:p>
        </p:txBody>
      </p:sp>
    </p:spTree>
    <p:extLst>
      <p:ext uri="{BB962C8B-B14F-4D97-AF65-F5344CB8AC3E}">
        <p14:creationId xmlns:p14="http://schemas.microsoft.com/office/powerpoint/2010/main" val="127537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duotone>
              <a:prstClr val="black"/>
              <a:schemeClr val="tx2">
                <a:tint val="45000"/>
                <a:satMod val="400000"/>
              </a:schemeClr>
            </a:duotone>
          </a:blip>
          <a:srcRect/>
          <a:stretch>
            <a:fillRect/>
          </a:stretch>
        </p:blipFill>
        <p:spPr bwMode="auto">
          <a:xfrm>
            <a:off x="0" y="0"/>
            <a:ext cx="9144000" cy="6858000"/>
          </a:xfrm>
          <a:prstGeom prst="rect">
            <a:avLst/>
          </a:prstGeom>
          <a:noFill/>
          <a:ln w="9525">
            <a:noFill/>
            <a:miter lim="800000"/>
            <a:headEnd/>
            <a:tailEnd/>
          </a:ln>
          <a:effectLst/>
        </p:spPr>
      </p:pic>
      <p:sp>
        <p:nvSpPr>
          <p:cNvPr id="4" name="Rectangle 3"/>
          <p:cNvSpPr/>
          <p:nvPr/>
        </p:nvSpPr>
        <p:spPr>
          <a:xfrm>
            <a:off x="485305" y="77490"/>
            <a:ext cx="8173391"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b="1" smtClean="0">
                <a:ln w="11430"/>
                <a:solidFill>
                  <a:srgbClr val="FFFF00"/>
                </a:solidFill>
                <a:effectLst>
                  <a:outerShdw blurRad="80000" dist="40000" dir="5040000" algn="tl">
                    <a:srgbClr val="000000">
                      <a:alpha val="30000"/>
                    </a:srgbClr>
                  </a:outerShdw>
                </a:effectLst>
              </a:rPr>
              <a:t>WE NEED MISSIONS COMMITTEES</a:t>
            </a:r>
            <a:endParaRPr lang="en-US" sz="4400" b="1">
              <a:ln w="11430"/>
              <a:solidFill>
                <a:srgbClr val="FFFF00"/>
              </a:solidFill>
              <a:effectLst>
                <a:outerShdw blurRad="80000" dist="40000" dir="5040000" algn="tl">
                  <a:srgbClr val="000000">
                    <a:alpha val="30000"/>
                  </a:srgbClr>
                </a:outerShdw>
              </a:effectLst>
            </a:endParaRPr>
          </a:p>
        </p:txBody>
      </p:sp>
      <p:sp>
        <p:nvSpPr>
          <p:cNvPr id="6" name="TextBox 5"/>
          <p:cNvSpPr txBox="1"/>
          <p:nvPr/>
        </p:nvSpPr>
        <p:spPr>
          <a:xfrm>
            <a:off x="457200" y="1219200"/>
            <a:ext cx="8305800" cy="4832092"/>
          </a:xfrm>
          <a:prstGeom prst="rect">
            <a:avLst/>
          </a:prstGeom>
          <a:noFill/>
        </p:spPr>
        <p:txBody>
          <a:bodyPr wrap="square" rtlCol="0">
            <a:spAutoFit/>
          </a:bodyPr>
          <a:lstStyle/>
          <a:p>
            <a:pPr>
              <a:buFont typeface="Wingdings" pitchFamily="2" charset="2"/>
              <a:buChar char="v"/>
            </a:pPr>
            <a:r>
              <a:rPr lang="es-PY" sz="4400" b="1" smtClean="0">
                <a:solidFill>
                  <a:prstClr val="white"/>
                </a:solidFill>
                <a:effectLst>
                  <a:outerShdw blurRad="38100" dist="38100" dir="2700000" algn="tl">
                    <a:srgbClr val="000000">
                      <a:alpha val="43137"/>
                    </a:srgbClr>
                  </a:outerShdw>
                </a:effectLst>
              </a:rPr>
              <a:t> </a:t>
            </a:r>
            <a:r>
              <a:rPr lang="en-US" sz="4400" b="1" smtClean="0">
                <a:solidFill>
                  <a:prstClr val="white"/>
                </a:solidFill>
                <a:effectLst>
                  <a:outerShdw blurRad="38100" dist="38100" dir="2700000" algn="tl">
                    <a:srgbClr val="000000">
                      <a:alpha val="43137"/>
                    </a:srgbClr>
                  </a:outerShdw>
                </a:effectLst>
              </a:rPr>
              <a:t>Communication </a:t>
            </a:r>
          </a:p>
          <a:p>
            <a:pPr>
              <a:buFont typeface="Wingdings" pitchFamily="2" charset="2"/>
              <a:buChar char="v"/>
            </a:pPr>
            <a:r>
              <a:rPr lang="en-US" sz="4400" b="1" smtClean="0">
                <a:solidFill>
                  <a:prstClr val="white"/>
                </a:solidFill>
                <a:effectLst>
                  <a:outerShdw blurRad="38100" dist="38100" dir="2700000" algn="tl">
                    <a:srgbClr val="000000">
                      <a:alpha val="43137"/>
                    </a:srgbClr>
                  </a:outerShdw>
                </a:effectLst>
              </a:rPr>
              <a:t> Overseeing mission efforts </a:t>
            </a:r>
          </a:p>
          <a:p>
            <a:pPr>
              <a:buFont typeface="Wingdings" pitchFamily="2" charset="2"/>
              <a:buChar char="v"/>
            </a:pPr>
            <a:r>
              <a:rPr lang="en-US" sz="4400" b="1" smtClean="0">
                <a:solidFill>
                  <a:prstClr val="white"/>
                </a:solidFill>
                <a:effectLst>
                  <a:outerShdw blurRad="38100" dist="38100" dir="2700000" algn="tl">
                    <a:srgbClr val="000000">
                      <a:alpha val="43137"/>
                    </a:srgbClr>
                  </a:outerShdw>
                </a:effectLst>
              </a:rPr>
              <a:t> Education on missions topics</a:t>
            </a:r>
          </a:p>
          <a:p>
            <a:pPr>
              <a:buFont typeface="Wingdings" pitchFamily="2" charset="2"/>
              <a:buChar char="v"/>
            </a:pPr>
            <a:r>
              <a:rPr lang="en-US" sz="4400" b="1" smtClean="0">
                <a:solidFill>
                  <a:prstClr val="white"/>
                </a:solidFill>
                <a:effectLst>
                  <a:outerShdw blurRad="38100" dist="38100" dir="2700000" algn="tl">
                    <a:srgbClr val="000000">
                      <a:alpha val="43137"/>
                    </a:srgbClr>
                  </a:outerShdw>
                </a:effectLst>
              </a:rPr>
              <a:t> Develop workshops</a:t>
            </a:r>
          </a:p>
          <a:p>
            <a:pPr>
              <a:buFont typeface="Wingdings" pitchFamily="2" charset="2"/>
              <a:buChar char="v"/>
            </a:pPr>
            <a:r>
              <a:rPr lang="en-US" sz="4400" b="1" smtClean="0">
                <a:solidFill>
                  <a:prstClr val="white"/>
                </a:solidFill>
                <a:effectLst>
                  <a:outerShdw blurRad="38100" dist="38100" dir="2700000" algn="tl">
                    <a:srgbClr val="000000">
                      <a:alpha val="43137"/>
                    </a:srgbClr>
                  </a:outerShdw>
                </a:effectLst>
              </a:rPr>
              <a:t> Budget, financial management </a:t>
            </a:r>
          </a:p>
          <a:p>
            <a:pPr>
              <a:buFont typeface="Wingdings" pitchFamily="2" charset="2"/>
              <a:buChar char="v"/>
            </a:pPr>
            <a:r>
              <a:rPr lang="en-US" sz="4400" b="1" smtClean="0">
                <a:solidFill>
                  <a:prstClr val="white"/>
                </a:solidFill>
                <a:effectLst>
                  <a:outerShdw blurRad="38100" dist="38100" dir="2700000" algn="tl">
                    <a:srgbClr val="000000">
                      <a:alpha val="43137"/>
                    </a:srgbClr>
                  </a:outerShdw>
                </a:effectLst>
              </a:rPr>
              <a:t> Policies, strategies, and vision</a:t>
            </a:r>
          </a:p>
          <a:p>
            <a:pPr>
              <a:buFont typeface="Wingdings" pitchFamily="2" charset="2"/>
              <a:buChar char="v"/>
            </a:pPr>
            <a:r>
              <a:rPr lang="en-US" sz="4400" b="1" smtClean="0">
                <a:solidFill>
                  <a:prstClr val="white"/>
                </a:solidFill>
                <a:effectLst>
                  <a:outerShdw blurRad="38100" dist="38100" dir="2700000" algn="tl">
                    <a:srgbClr val="000000">
                      <a:alpha val="43137"/>
                    </a:srgbClr>
                  </a:outerShdw>
                </a:effectLst>
              </a:rPr>
              <a:t> Prayer for missions activities</a:t>
            </a:r>
          </a:p>
        </p:txBody>
      </p:sp>
    </p:spTree>
    <p:extLst>
      <p:ext uri="{BB962C8B-B14F-4D97-AF65-F5344CB8AC3E}">
        <p14:creationId xmlns:p14="http://schemas.microsoft.com/office/powerpoint/2010/main" val="174834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duotone>
              <a:prstClr val="black"/>
              <a:schemeClr val="tx2">
                <a:tint val="45000"/>
                <a:satMod val="400000"/>
              </a:schemeClr>
            </a:duotone>
          </a:blip>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0" y="99536"/>
            <a:ext cx="91440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smtClean="0">
                <a:ln w="11430"/>
                <a:solidFill>
                  <a:srgbClr val="FFFF00"/>
                </a:solidFill>
                <a:effectLst>
                  <a:outerShdw blurRad="80000" dist="40000" dir="5040000" algn="tl">
                    <a:srgbClr val="000000">
                      <a:alpha val="30000"/>
                    </a:srgbClr>
                  </a:outerShdw>
                </a:effectLst>
              </a:rPr>
              <a:t>WE NEED TO PREACH ABOUT MISSIONS</a:t>
            </a:r>
            <a:endParaRPr lang="en-US" sz="4000" b="1">
              <a:ln w="11430"/>
              <a:solidFill>
                <a:srgbClr val="FFFF00"/>
              </a:solidFill>
              <a:effectLst>
                <a:outerShdw blurRad="80000" dist="40000" dir="5040000" algn="tl">
                  <a:srgbClr val="000000">
                    <a:alpha val="30000"/>
                  </a:srgbClr>
                </a:outerShdw>
              </a:effectLst>
            </a:endParaRPr>
          </a:p>
        </p:txBody>
      </p:sp>
      <p:graphicFrame>
        <p:nvGraphicFramePr>
          <p:cNvPr id="4" name="Chart 3"/>
          <p:cNvGraphicFramePr/>
          <p:nvPr/>
        </p:nvGraphicFramePr>
        <p:xfrm>
          <a:off x="990600" y="1219200"/>
          <a:ext cx="71628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52400" y="6019800"/>
            <a:ext cx="8839200" cy="707886"/>
          </a:xfrm>
          <a:prstGeom prst="rect">
            <a:avLst/>
          </a:prstGeom>
          <a:noFill/>
        </p:spPr>
        <p:txBody>
          <a:bodyPr wrap="square" rtlCol="0">
            <a:spAutoFit/>
          </a:bodyPr>
          <a:lstStyle/>
          <a:p>
            <a:pPr algn="ctr"/>
            <a:r>
              <a:rPr lang="en-US" sz="4000" b="1" smtClean="0">
                <a:solidFill>
                  <a:prstClr val="white"/>
                </a:solidFill>
              </a:rPr>
              <a:t>Only 3% preached 7 or more times</a:t>
            </a:r>
          </a:p>
        </p:txBody>
      </p:sp>
      <p:sp>
        <p:nvSpPr>
          <p:cNvPr id="6" name="TextBox 1"/>
          <p:cNvSpPr txBox="1"/>
          <p:nvPr/>
        </p:nvSpPr>
        <p:spPr>
          <a:xfrm>
            <a:off x="4648200" y="1447800"/>
            <a:ext cx="3429000" cy="990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PY" sz="3000" b="1" smtClean="0">
                <a:solidFill>
                  <a:prstClr val="black"/>
                </a:solidFill>
              </a:rPr>
              <a:t>Sermons Preached  in One Year</a:t>
            </a:r>
            <a:endParaRPr lang="es-PY" sz="3000" b="1">
              <a:solidFill>
                <a:prstClr val="black"/>
              </a:solidFill>
            </a:endParaRPr>
          </a:p>
        </p:txBody>
      </p:sp>
    </p:spTree>
    <p:extLst>
      <p:ext uri="{BB962C8B-B14F-4D97-AF65-F5344CB8AC3E}">
        <p14:creationId xmlns:p14="http://schemas.microsoft.com/office/powerpoint/2010/main" val="127667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duotone>
              <a:prstClr val="black"/>
              <a:schemeClr val="tx2">
                <a:tint val="45000"/>
                <a:satMod val="400000"/>
              </a:schemeClr>
            </a:duotone>
          </a:blip>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0" y="130314"/>
            <a:ext cx="91440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smtClean="0">
                <a:ln w="11430"/>
                <a:solidFill>
                  <a:srgbClr val="FFFF00"/>
                </a:solidFill>
                <a:effectLst>
                  <a:outerShdw blurRad="80000" dist="40000" dir="5040000" algn="tl">
                    <a:srgbClr val="000000">
                      <a:alpha val="30000"/>
                    </a:srgbClr>
                  </a:outerShdw>
                </a:effectLst>
              </a:rPr>
              <a:t>WE NEED TO TEACH ABOUT MISSIONS</a:t>
            </a:r>
            <a:endParaRPr lang="en-US" sz="4000" b="1">
              <a:ln w="11430"/>
              <a:solidFill>
                <a:srgbClr val="FFFF00"/>
              </a:solidFill>
              <a:effectLst>
                <a:outerShdw blurRad="80000" dist="40000" dir="5040000" algn="tl">
                  <a:srgbClr val="000000">
                    <a:alpha val="30000"/>
                  </a:srgbClr>
                </a:outerShdw>
              </a:effectLst>
            </a:endParaRPr>
          </a:p>
        </p:txBody>
      </p:sp>
      <p:graphicFrame>
        <p:nvGraphicFramePr>
          <p:cNvPr id="6" name="Chart 5"/>
          <p:cNvGraphicFramePr/>
          <p:nvPr>
            <p:extLst>
              <p:ext uri="{D42A27DB-BD31-4B8C-83A1-F6EECF244321}">
                <p14:modId xmlns:p14="http://schemas.microsoft.com/office/powerpoint/2010/main" val="155789224"/>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52400" y="6019800"/>
            <a:ext cx="8839200" cy="707886"/>
          </a:xfrm>
          <a:prstGeom prst="rect">
            <a:avLst/>
          </a:prstGeom>
          <a:noFill/>
        </p:spPr>
        <p:txBody>
          <a:bodyPr wrap="square" rtlCol="0">
            <a:spAutoFit/>
          </a:bodyPr>
          <a:lstStyle/>
          <a:p>
            <a:pPr algn="ctr"/>
            <a:r>
              <a:rPr lang="en-US" sz="4000" b="1" smtClean="0">
                <a:solidFill>
                  <a:prstClr val="white"/>
                </a:solidFill>
              </a:rPr>
              <a:t>Only 12% had a class on missions!</a:t>
            </a:r>
          </a:p>
        </p:txBody>
      </p:sp>
    </p:spTree>
    <p:extLst>
      <p:ext uri="{BB962C8B-B14F-4D97-AF65-F5344CB8AC3E}">
        <p14:creationId xmlns:p14="http://schemas.microsoft.com/office/powerpoint/2010/main" val="141132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duotone>
              <a:prstClr val="black"/>
              <a:schemeClr val="tx2">
                <a:tint val="45000"/>
                <a:satMod val="400000"/>
              </a:schemeClr>
            </a:duotone>
            <a:lum bright="-10000"/>
          </a:blip>
          <a:srcRect/>
          <a:stretch>
            <a:fillRect/>
          </a:stretch>
        </p:blipFill>
        <p:spPr bwMode="auto">
          <a:xfrm>
            <a:off x="0" y="0"/>
            <a:ext cx="9201150" cy="6858000"/>
          </a:xfrm>
          <a:prstGeom prst="rect">
            <a:avLst/>
          </a:prstGeom>
          <a:noFill/>
          <a:ln w="9525">
            <a:noFill/>
            <a:miter lim="800000"/>
            <a:headEnd/>
            <a:tailEnd/>
          </a:ln>
          <a:effectLst/>
        </p:spPr>
      </p:pic>
      <p:sp>
        <p:nvSpPr>
          <p:cNvPr id="5" name="Rectangle 4"/>
          <p:cNvSpPr/>
          <p:nvPr/>
        </p:nvSpPr>
        <p:spPr>
          <a:xfrm>
            <a:off x="0" y="130314"/>
            <a:ext cx="91440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smtClean="0">
                <a:ln w="11430"/>
                <a:solidFill>
                  <a:srgbClr val="FFFF00"/>
                </a:solidFill>
                <a:effectLst>
                  <a:outerShdw blurRad="80000" dist="40000" dir="5040000" algn="tl">
                    <a:srgbClr val="000000">
                      <a:alpha val="30000"/>
                    </a:srgbClr>
                  </a:outerShdw>
                </a:effectLst>
              </a:rPr>
              <a:t>WE NEED TO ENCORAGE MISSIONS!</a:t>
            </a:r>
            <a:endParaRPr lang="en-US" sz="4000" b="1">
              <a:ln w="11430"/>
              <a:solidFill>
                <a:srgbClr val="FFFF00"/>
              </a:solidFill>
              <a:effectLst>
                <a:outerShdw blurRad="80000" dist="40000" dir="5040000" algn="tl">
                  <a:srgbClr val="000000">
                    <a:alpha val="30000"/>
                  </a:srgbClr>
                </a:outerShdw>
              </a:effectLst>
            </a:endParaRPr>
          </a:p>
        </p:txBody>
      </p:sp>
      <p:sp>
        <p:nvSpPr>
          <p:cNvPr id="7" name="TextBox 6"/>
          <p:cNvSpPr txBox="1"/>
          <p:nvPr/>
        </p:nvSpPr>
        <p:spPr>
          <a:xfrm>
            <a:off x="180975" y="1525288"/>
            <a:ext cx="8839200" cy="4832092"/>
          </a:xfrm>
          <a:prstGeom prst="rect">
            <a:avLst/>
          </a:prstGeom>
          <a:noFill/>
        </p:spPr>
        <p:txBody>
          <a:bodyPr wrap="square" rtlCol="0">
            <a:spAutoFit/>
          </a:bodyPr>
          <a:lstStyle/>
          <a:p>
            <a:pPr algn="ctr"/>
            <a:r>
              <a:rPr lang="en-US" sz="4400" b="1" smtClean="0">
                <a:solidFill>
                  <a:prstClr val="white"/>
                </a:solidFill>
                <a:effectLst>
                  <a:outerShdw blurRad="50800" dist="76200" dir="2700000" algn="tl" rotWithShape="0">
                    <a:prstClr val="black">
                      <a:alpha val="40000"/>
                    </a:prstClr>
                  </a:outerShdw>
                </a:effectLst>
              </a:rPr>
              <a:t>Recruit and develop missionaries</a:t>
            </a:r>
          </a:p>
          <a:p>
            <a:pPr algn="ctr"/>
            <a:endParaRPr lang="en-US" sz="4400" b="1" smtClean="0">
              <a:solidFill>
                <a:prstClr val="white"/>
              </a:solidFill>
              <a:effectLst>
                <a:outerShdw blurRad="50800" dist="76200" dir="2700000" algn="tl" rotWithShape="0">
                  <a:prstClr val="black">
                    <a:alpha val="40000"/>
                  </a:prstClr>
                </a:outerShdw>
              </a:effectLst>
            </a:endParaRPr>
          </a:p>
          <a:p>
            <a:pPr algn="ctr"/>
            <a:r>
              <a:rPr lang="en-US" sz="4400" b="1" smtClean="0">
                <a:solidFill>
                  <a:prstClr val="white"/>
                </a:solidFill>
                <a:effectLst>
                  <a:outerShdw blurRad="50800" dist="76200" dir="2700000" algn="tl" rotWithShape="0">
                    <a:prstClr val="black">
                      <a:alpha val="40000"/>
                    </a:prstClr>
                  </a:outerShdw>
                </a:effectLst>
              </a:rPr>
              <a:t>Initiate and maintain communication with your missionaries</a:t>
            </a:r>
          </a:p>
          <a:p>
            <a:pPr algn="ctr"/>
            <a:endParaRPr lang="en-US" sz="4400" b="1">
              <a:solidFill>
                <a:prstClr val="white"/>
              </a:solidFill>
              <a:effectLst>
                <a:outerShdw blurRad="50800" dist="76200" dir="2700000" algn="tl" rotWithShape="0">
                  <a:prstClr val="black">
                    <a:alpha val="40000"/>
                  </a:prstClr>
                </a:outerShdw>
              </a:effectLst>
            </a:endParaRPr>
          </a:p>
          <a:p>
            <a:pPr algn="ctr"/>
            <a:r>
              <a:rPr lang="en-US" sz="4400" b="1" smtClean="0">
                <a:solidFill>
                  <a:prstClr val="white"/>
                </a:solidFill>
                <a:effectLst>
                  <a:outerShdw blurRad="50800" dist="76200" dir="2700000" algn="tl" rotWithShape="0">
                    <a:prstClr val="black">
                      <a:alpha val="40000"/>
                    </a:prstClr>
                  </a:outerShdw>
                </a:effectLst>
              </a:rPr>
              <a:t>Keep church connected with and informed about your missionaries</a:t>
            </a:r>
          </a:p>
        </p:txBody>
      </p:sp>
    </p:spTree>
    <p:extLst>
      <p:ext uri="{BB962C8B-B14F-4D97-AF65-F5344CB8AC3E}">
        <p14:creationId xmlns:p14="http://schemas.microsoft.com/office/powerpoint/2010/main" val="113117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inlpcenter.org/wp-content/uploads/2013/11/Solution.jpg"/>
          <p:cNvPicPr>
            <a:picLocks noChangeAspect="1" noChangeArrowheads="1"/>
          </p:cNvPicPr>
          <p:nvPr/>
        </p:nvPicPr>
        <p:blipFill>
          <a:blip r:embed="rId2"/>
          <a:srcRect/>
          <a:stretch>
            <a:fillRect/>
          </a:stretch>
        </p:blipFill>
        <p:spPr bwMode="auto">
          <a:xfrm>
            <a:off x="0" y="0"/>
            <a:ext cx="3657600" cy="2743200"/>
          </a:xfrm>
          <a:prstGeom prst="rect">
            <a:avLst/>
          </a:prstGeom>
          <a:noFill/>
        </p:spPr>
      </p:pic>
      <p:sp>
        <p:nvSpPr>
          <p:cNvPr id="7" name="TextBox 6"/>
          <p:cNvSpPr txBox="1"/>
          <p:nvPr/>
        </p:nvSpPr>
        <p:spPr>
          <a:xfrm>
            <a:off x="533400" y="3028414"/>
            <a:ext cx="8382000" cy="3600986"/>
          </a:xfrm>
          <a:prstGeom prst="rect">
            <a:avLst/>
          </a:prstGeom>
          <a:solidFill>
            <a:srgbClr val="FFFFFF">
              <a:alpha val="60000"/>
            </a:srgbClr>
          </a:solidFill>
        </p:spPr>
        <p:txBody>
          <a:bodyPr wrap="square" rtlCol="0">
            <a:spAutoFit/>
          </a:bodyPr>
          <a:lstStyle/>
          <a:p>
            <a:r>
              <a:rPr lang="en-US" sz="3000" smtClean="0">
                <a:solidFill>
                  <a:prstClr val="black"/>
                </a:solidFill>
              </a:rPr>
              <a:t>“Proclaim Christ and establish new congregations,</a:t>
            </a:r>
          </a:p>
          <a:p>
            <a:r>
              <a:rPr lang="en-US" sz="3000" smtClean="0">
                <a:solidFill>
                  <a:prstClr val="black"/>
                </a:solidFill>
              </a:rPr>
              <a:t>new congregations, and new congregations! The key to preaching the Gospel to every creature in this century has been in the Bible since the days of the apostles but many church leaders have failed to recognize God's methodology.” </a:t>
            </a:r>
          </a:p>
          <a:p>
            <a:r>
              <a:rPr lang="en-US" sz="2400" smtClean="0">
                <a:solidFill>
                  <a:prstClr val="black"/>
                </a:solidFill>
              </a:rPr>
              <a:t>	 </a:t>
            </a:r>
          </a:p>
          <a:p>
            <a:r>
              <a:rPr lang="en-US" sz="2400" smtClean="0">
                <a:solidFill>
                  <a:prstClr val="black"/>
                </a:solidFill>
              </a:rPr>
              <a:t>	      - Dr. Demar Elam,  </a:t>
            </a:r>
            <a:r>
              <a:rPr lang="en-US" sz="2400" u="sng" smtClean="0">
                <a:solidFill>
                  <a:prstClr val="black"/>
                </a:solidFill>
              </a:rPr>
              <a:t>Mission Cry of the New Millenium.</a:t>
            </a:r>
            <a:endParaRPr lang="es-PY" sz="2400">
              <a:solidFill>
                <a:prstClr val="black"/>
              </a:solidFill>
            </a:endParaRPr>
          </a:p>
        </p:txBody>
      </p:sp>
      <p:sp>
        <p:nvSpPr>
          <p:cNvPr id="8" name="TextBox 7"/>
          <p:cNvSpPr txBox="1"/>
          <p:nvPr/>
        </p:nvSpPr>
        <p:spPr>
          <a:xfrm>
            <a:off x="3581400" y="458450"/>
            <a:ext cx="5486400" cy="1754326"/>
          </a:xfrm>
          <a:prstGeom prst="rect">
            <a:avLst/>
          </a:prstGeom>
          <a:noFill/>
        </p:spPr>
        <p:txBody>
          <a:bodyPr wrap="square" rtlCol="0">
            <a:spAutoFit/>
          </a:bodyPr>
          <a:lstStyle/>
          <a:p>
            <a:pPr algn="ctr"/>
            <a:r>
              <a:rPr lang="en-US" sz="5400" b="1" smtClean="0">
                <a:solidFill>
                  <a:srgbClr val="FF0000"/>
                </a:solidFill>
                <a:effectLst>
                  <a:outerShdw blurRad="50800" dist="38100" dir="2700000" algn="tl">
                    <a:srgbClr val="000000">
                      <a:alpha val="76000"/>
                    </a:srgbClr>
                  </a:outerShdw>
                </a:effectLst>
              </a:rPr>
              <a:t>What can or </a:t>
            </a:r>
          </a:p>
          <a:p>
            <a:pPr algn="ctr"/>
            <a:r>
              <a:rPr lang="en-US" sz="5400" b="1" smtClean="0">
                <a:solidFill>
                  <a:srgbClr val="FF0000"/>
                </a:solidFill>
                <a:effectLst>
                  <a:outerShdw blurRad="50800" dist="38100" dir="2700000" algn="tl">
                    <a:srgbClr val="000000">
                      <a:alpha val="76000"/>
                    </a:srgbClr>
                  </a:outerShdw>
                </a:effectLst>
              </a:rPr>
              <a:t>should we do?</a:t>
            </a:r>
          </a:p>
        </p:txBody>
      </p:sp>
    </p:spTree>
    <p:extLst>
      <p:ext uri="{BB962C8B-B14F-4D97-AF65-F5344CB8AC3E}">
        <p14:creationId xmlns:p14="http://schemas.microsoft.com/office/powerpoint/2010/main" val="95937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sp>
        <p:nvSpPr>
          <p:cNvPr id="2" name="Rectangle 1"/>
          <p:cNvSpPr/>
          <p:nvPr/>
        </p:nvSpPr>
        <p:spPr>
          <a:xfrm>
            <a:off x="1" y="5125453"/>
            <a:ext cx="9144000" cy="12512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7095" y="108486"/>
            <a:ext cx="8942521" cy="6749514"/>
          </a:xfrm>
          <a:effectLst>
            <a:outerShdw blurRad="50800" dist="76200" dir="2700000" algn="tl" rotWithShape="0">
              <a:prstClr val="black">
                <a:alpha val="40000"/>
              </a:prstClr>
            </a:outerShdw>
          </a:effectLst>
        </p:spPr>
        <p:txBody>
          <a:bodyPr>
            <a:noAutofit/>
          </a:bodyPr>
          <a:lstStyle/>
          <a:p>
            <a:pPr algn="l">
              <a:spcAft>
                <a:spcPts val="1800"/>
              </a:spcAft>
            </a:pPr>
            <a:r>
              <a:rPr lang="en-US" sz="4000" b="1" u="sng" dirty="0">
                <a:solidFill>
                  <a:schemeClr val="bg1"/>
                </a:solidFill>
              </a:rPr>
              <a:t>BE A MISSIONARY CHURCH!</a:t>
            </a:r>
          </a:p>
          <a:p>
            <a:pPr marL="571500" indent="-571500" algn="l">
              <a:spcBef>
                <a:spcPts val="0"/>
              </a:spcBef>
              <a:spcAft>
                <a:spcPts val="1800"/>
              </a:spcAft>
              <a:buFont typeface="Arial" charset="0"/>
              <a:buChar char="•"/>
            </a:pPr>
            <a:r>
              <a:rPr lang="en-US" sz="3600" b="1" dirty="0">
                <a:solidFill>
                  <a:schemeClr val="bg1"/>
                </a:solidFill>
              </a:rPr>
              <a:t>WHY do we go? We Go because we LOVE souls, all souls because we love people!</a:t>
            </a:r>
          </a:p>
          <a:p>
            <a:pPr marL="571500" indent="-571500" algn="l">
              <a:spcBef>
                <a:spcPts val="0"/>
              </a:spcBef>
              <a:spcAft>
                <a:spcPts val="1800"/>
              </a:spcAft>
              <a:buFont typeface="Arial" charset="0"/>
              <a:buChar char="•"/>
            </a:pPr>
            <a:r>
              <a:rPr lang="en-US" sz="3600" b="1" dirty="0">
                <a:solidFill>
                  <a:schemeClr val="bg1"/>
                </a:solidFill>
              </a:rPr>
              <a:t>WHAT must we do? We must GO! </a:t>
            </a:r>
          </a:p>
          <a:p>
            <a:pPr marL="571500" indent="-571500" algn="l">
              <a:spcBef>
                <a:spcPts val="0"/>
              </a:spcBef>
              <a:spcAft>
                <a:spcPts val="1800"/>
              </a:spcAft>
              <a:buFont typeface="Arial" charset="0"/>
              <a:buChar char="•"/>
            </a:pPr>
            <a:r>
              <a:rPr lang="en-US" sz="3600" b="1" dirty="0">
                <a:solidFill>
                  <a:schemeClr val="bg1"/>
                </a:solidFill>
              </a:rPr>
              <a:t>WHERE do we go? We go anywhere the Lord leads us (global). </a:t>
            </a:r>
          </a:p>
          <a:p>
            <a:pPr marL="571500" indent="-571500" algn="l">
              <a:spcBef>
                <a:spcPts val="0"/>
              </a:spcBef>
              <a:spcAft>
                <a:spcPts val="1800"/>
              </a:spcAft>
              <a:buFont typeface="Arial" charset="0"/>
              <a:buChar char="•"/>
            </a:pPr>
            <a:endParaRPr lang="en-US" sz="3600" b="1" dirty="0">
              <a:solidFill>
                <a:schemeClr val="bg1"/>
              </a:solidFill>
            </a:endParaRPr>
          </a:p>
          <a:p>
            <a:pPr algn="l">
              <a:spcBef>
                <a:spcPts val="0"/>
              </a:spcBef>
              <a:spcAft>
                <a:spcPts val="1800"/>
              </a:spcAft>
            </a:pPr>
            <a:r>
              <a:rPr lang="en-US" b="1" dirty="0">
                <a:solidFill>
                  <a:srgbClr val="FFFF00"/>
                </a:solidFill>
                <a:latin typeface="Arial" panose="020B0604020202020204" pitchFamily="34" charset="0"/>
                <a:cs typeface="Arial" panose="020B0604020202020204" pitchFamily="34" charset="0"/>
              </a:rPr>
              <a:t>"Every heart without Christ is a mission field, and every heart with Christ a missionary."</a:t>
            </a:r>
            <a:r>
              <a:rPr lang="en-US" b="1" dirty="0">
                <a:solidFill>
                  <a:srgbClr val="FFFF00"/>
                </a:solidFill>
                <a:effectLst/>
                <a:latin typeface="Arial" panose="020B0604020202020204" pitchFamily="34" charset="0"/>
                <a:cs typeface="Arial" panose="020B0604020202020204" pitchFamily="34" charset="0"/>
              </a:rPr>
              <a:t> </a:t>
            </a:r>
            <a:endParaRPr lang="en-US"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2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sp>
        <p:nvSpPr>
          <p:cNvPr id="3" name="Subtitle 2"/>
          <p:cNvSpPr>
            <a:spLocks noGrp="1"/>
          </p:cNvSpPr>
          <p:nvPr>
            <p:ph type="subTitle" idx="1"/>
          </p:nvPr>
        </p:nvSpPr>
        <p:spPr>
          <a:xfrm>
            <a:off x="201479" y="1131376"/>
            <a:ext cx="8586061" cy="5726624"/>
          </a:xfrm>
          <a:effectLst>
            <a:outerShdw blurRad="50800" dist="76200" dir="2700000" algn="tl" rotWithShape="0">
              <a:prstClr val="black">
                <a:alpha val="40000"/>
              </a:prstClr>
            </a:outerShdw>
          </a:effectLst>
        </p:spPr>
        <p:txBody>
          <a:bodyPr>
            <a:noAutofit/>
          </a:bodyPr>
          <a:lstStyle/>
          <a:p>
            <a:pPr>
              <a:spcAft>
                <a:spcPts val="1800"/>
              </a:spcAft>
            </a:pPr>
            <a:r>
              <a:rPr lang="en-US" sz="4800" b="1">
                <a:solidFill>
                  <a:schemeClr val="bg1"/>
                </a:solidFill>
              </a:rPr>
              <a:t>What can be said about THIS congregation?</a:t>
            </a:r>
          </a:p>
          <a:p>
            <a:pPr>
              <a:spcAft>
                <a:spcPts val="1800"/>
              </a:spcAft>
            </a:pPr>
            <a:endParaRPr lang="en-US" sz="4800" b="1">
              <a:solidFill>
                <a:schemeClr val="bg1"/>
              </a:solidFill>
            </a:endParaRPr>
          </a:p>
          <a:p>
            <a:pPr>
              <a:spcAft>
                <a:spcPts val="1800"/>
              </a:spcAft>
            </a:pPr>
            <a:r>
              <a:rPr lang="en-US" sz="4800" b="1">
                <a:solidFill>
                  <a:schemeClr val="bg1"/>
                </a:solidFill>
              </a:rPr>
              <a:t>Are you an example to others?</a:t>
            </a:r>
            <a:endParaRPr lang="en-US" sz="4400" b="1">
              <a:solidFill>
                <a:schemeClr val="bg1"/>
              </a:solidFill>
            </a:endParaRPr>
          </a:p>
        </p:txBody>
      </p:sp>
    </p:spTree>
    <p:extLst>
      <p:ext uri="{BB962C8B-B14F-4D97-AF65-F5344CB8AC3E}">
        <p14:creationId xmlns:p14="http://schemas.microsoft.com/office/powerpoint/2010/main" val="1901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39999">
              <a:schemeClr val="tx1">
                <a:lumMod val="50000"/>
                <a:lumOff val="50000"/>
              </a:schemeClr>
            </a:gs>
            <a:gs pos="70000">
              <a:schemeClr val="tx1">
                <a:lumMod val="50000"/>
                <a:lumOff val="50000"/>
              </a:schemeClr>
            </a:gs>
            <a:gs pos="100000">
              <a:srgbClr val="FFEBFA"/>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0" y="1792069"/>
            <a:ext cx="9144000" cy="646331"/>
          </a:xfrm>
          <a:prstGeom prst="rect">
            <a:avLst/>
          </a:prstGeom>
          <a:solidFill>
            <a:srgbClr val="CC0000"/>
          </a:solidFill>
          <a:effectLst>
            <a:outerShdw blurRad="152400" dist="101600" dir="5400000" algn="t" rotWithShape="0">
              <a:prstClr val="black">
                <a:alpha val="40000"/>
              </a:prstClr>
            </a:outerShdw>
          </a:effectLst>
        </p:spPr>
        <p:txBody>
          <a:bodyPr wrap="square" rtlCol="0">
            <a:spAutoFit/>
          </a:bodyPr>
          <a:lstStyle/>
          <a:p>
            <a:pPr algn="ctr"/>
            <a:r>
              <a:rPr lang="es-PY" sz="3600" b="1" smtClean="0">
                <a:solidFill>
                  <a:prstClr val="white"/>
                </a:solidFill>
                <a:effectLst>
                  <a:outerShdw blurRad="38100" dist="38100" dir="2700000" algn="tl">
                    <a:srgbClr val="000000">
                      <a:alpha val="43137"/>
                    </a:srgbClr>
                  </a:outerShdw>
                </a:effectLst>
              </a:rPr>
              <a:t>               God’s Plan of Salvation</a:t>
            </a:r>
            <a:endParaRPr lang="es-PY" sz="3600" b="1">
              <a:solidFill>
                <a:prstClr val="white"/>
              </a:solidFill>
              <a:effectLst>
                <a:outerShdw blurRad="38100" dist="38100" dir="2700000" algn="tl">
                  <a:srgbClr val="000000">
                    <a:alpha val="43137"/>
                  </a:srgbClr>
                </a:outerShdw>
              </a:effectLst>
            </a:endParaRPr>
          </a:p>
        </p:txBody>
      </p:sp>
      <p:pic>
        <p:nvPicPr>
          <p:cNvPr id="3" name="Picture 2" descr="blood-of-jesus.png"/>
          <p:cNvPicPr>
            <a:picLocks noChangeAspect="1"/>
          </p:cNvPicPr>
          <p:nvPr/>
        </p:nvPicPr>
        <p:blipFill>
          <a:blip r:embed="rId2">
            <a:clrChange>
              <a:clrFrom>
                <a:srgbClr val="FFFFFF"/>
              </a:clrFrom>
              <a:clrTo>
                <a:srgbClr val="FFFFFF">
                  <a:alpha val="0"/>
                </a:srgbClr>
              </a:clrTo>
            </a:clrChange>
          </a:blip>
          <a:srcRect l="12857" r="15714"/>
          <a:stretch>
            <a:fillRect/>
          </a:stretch>
        </p:blipFill>
        <p:spPr>
          <a:xfrm>
            <a:off x="0" y="1219200"/>
            <a:ext cx="3276600" cy="4800600"/>
          </a:xfrm>
          <a:prstGeom prst="rect">
            <a:avLst/>
          </a:prstGeom>
          <a:effectLst>
            <a:softEdge rad="127000"/>
          </a:effectLst>
        </p:spPr>
      </p:pic>
      <p:sp>
        <p:nvSpPr>
          <p:cNvPr id="4" name="TextBox 3"/>
          <p:cNvSpPr txBox="1"/>
          <p:nvPr/>
        </p:nvSpPr>
        <p:spPr>
          <a:xfrm>
            <a:off x="3276600" y="2667000"/>
            <a:ext cx="5715000" cy="3416320"/>
          </a:xfrm>
          <a:prstGeom prst="rect">
            <a:avLst/>
          </a:prstGeom>
          <a:noFill/>
        </p:spPr>
        <p:txBody>
          <a:bodyPr wrap="square" rtlCol="0">
            <a:spAutoFit/>
          </a:bodyPr>
          <a:lstStyle/>
          <a:p>
            <a:pPr marL="514350" indent="-514350"/>
            <a:r>
              <a:rPr lang="es-PY" sz="3600" b="1" smtClean="0">
                <a:solidFill>
                  <a:prstClr val="white"/>
                </a:solidFill>
                <a:effectLst>
                  <a:outerShdw blurRad="38100" dist="38100" dir="2700000" algn="tl">
                    <a:srgbClr val="000000">
                      <a:alpha val="43137"/>
                    </a:srgbClr>
                  </a:outerShdw>
                </a:effectLst>
              </a:rPr>
              <a:t>HEAR – Romans </a:t>
            </a:r>
            <a:r>
              <a:rPr lang="es-PY" sz="3600" b="1" dirty="0" smtClean="0">
                <a:solidFill>
                  <a:prstClr val="white"/>
                </a:solidFill>
                <a:effectLst>
                  <a:outerShdw blurRad="38100" dist="38100" dir="2700000" algn="tl">
                    <a:srgbClr val="000000">
                      <a:alpha val="43137"/>
                    </a:srgbClr>
                  </a:outerShdw>
                </a:effectLst>
              </a:rPr>
              <a:t>10:17</a:t>
            </a:r>
          </a:p>
          <a:p>
            <a:pPr marL="514350" indent="-514350"/>
            <a:r>
              <a:rPr lang="es-PY" sz="3600" b="1" smtClean="0">
                <a:solidFill>
                  <a:prstClr val="white"/>
                </a:solidFill>
                <a:effectLst>
                  <a:outerShdw blurRad="38100" dist="38100" dir="2700000" algn="tl">
                    <a:srgbClr val="000000">
                      <a:alpha val="43137"/>
                    </a:srgbClr>
                  </a:outerShdw>
                </a:effectLst>
              </a:rPr>
              <a:t>BELIEVE – John </a:t>
            </a:r>
            <a:r>
              <a:rPr lang="es-PY" sz="3600" b="1" dirty="0" smtClean="0">
                <a:solidFill>
                  <a:prstClr val="white"/>
                </a:solidFill>
                <a:effectLst>
                  <a:outerShdw blurRad="38100" dist="38100" dir="2700000" algn="tl">
                    <a:srgbClr val="000000">
                      <a:alpha val="43137"/>
                    </a:srgbClr>
                  </a:outerShdw>
                </a:effectLst>
              </a:rPr>
              <a:t>3:16</a:t>
            </a:r>
          </a:p>
          <a:p>
            <a:pPr marL="514350" indent="-514350"/>
            <a:r>
              <a:rPr lang="es-PY" sz="3600" b="1" smtClean="0">
                <a:solidFill>
                  <a:prstClr val="white"/>
                </a:solidFill>
                <a:effectLst>
                  <a:outerShdw blurRad="38100" dist="38100" dir="2700000" algn="tl">
                    <a:srgbClr val="000000">
                      <a:alpha val="43137"/>
                    </a:srgbClr>
                  </a:outerShdw>
                </a:effectLst>
              </a:rPr>
              <a:t>REPENT – Luke </a:t>
            </a:r>
            <a:r>
              <a:rPr lang="es-PY" sz="3600" b="1" dirty="0" smtClean="0">
                <a:solidFill>
                  <a:prstClr val="white"/>
                </a:solidFill>
                <a:effectLst>
                  <a:outerShdw blurRad="38100" dist="38100" dir="2700000" algn="tl">
                    <a:srgbClr val="000000">
                      <a:alpha val="43137"/>
                    </a:srgbClr>
                  </a:outerShdw>
                </a:effectLst>
              </a:rPr>
              <a:t>13:3</a:t>
            </a:r>
          </a:p>
          <a:p>
            <a:pPr marL="514350" indent="-514350"/>
            <a:r>
              <a:rPr lang="es-PY" sz="3600" b="1" smtClean="0">
                <a:solidFill>
                  <a:prstClr val="white"/>
                </a:solidFill>
                <a:effectLst>
                  <a:outerShdw blurRad="38100" dist="38100" dir="2700000" algn="tl">
                    <a:srgbClr val="000000">
                      <a:alpha val="43137"/>
                    </a:srgbClr>
                  </a:outerShdw>
                </a:effectLst>
              </a:rPr>
              <a:t>CONFESS – Matthew </a:t>
            </a:r>
            <a:r>
              <a:rPr lang="es-PY" sz="3600" b="1" dirty="0" smtClean="0">
                <a:solidFill>
                  <a:prstClr val="white"/>
                </a:solidFill>
                <a:effectLst>
                  <a:outerShdw blurRad="38100" dist="38100" dir="2700000" algn="tl">
                    <a:srgbClr val="000000">
                      <a:alpha val="43137"/>
                    </a:srgbClr>
                  </a:outerShdw>
                </a:effectLst>
              </a:rPr>
              <a:t>10:32</a:t>
            </a:r>
          </a:p>
          <a:p>
            <a:pPr marL="514350" indent="-514350"/>
            <a:r>
              <a:rPr lang="es-PY" sz="3600" b="1" smtClean="0">
                <a:solidFill>
                  <a:prstClr val="white"/>
                </a:solidFill>
                <a:effectLst>
                  <a:outerShdw blurRad="38100" dist="38100" dir="2700000" algn="tl">
                    <a:srgbClr val="000000">
                      <a:alpha val="43137"/>
                    </a:srgbClr>
                  </a:outerShdw>
                </a:effectLst>
              </a:rPr>
              <a:t>BE BAPTIZED – Mark </a:t>
            </a:r>
            <a:r>
              <a:rPr lang="es-PY" sz="3600" b="1" dirty="0" smtClean="0">
                <a:solidFill>
                  <a:prstClr val="white"/>
                </a:solidFill>
                <a:effectLst>
                  <a:outerShdw blurRad="38100" dist="38100" dir="2700000" algn="tl">
                    <a:srgbClr val="000000">
                      <a:alpha val="43137"/>
                    </a:srgbClr>
                  </a:outerShdw>
                </a:effectLst>
              </a:rPr>
              <a:t>16:16</a:t>
            </a:r>
          </a:p>
          <a:p>
            <a:pPr marL="514350" indent="-514350"/>
            <a:r>
              <a:rPr lang="es-PY" sz="3600" b="1" dirty="0">
                <a:solidFill>
                  <a:prstClr val="white"/>
                </a:solidFill>
                <a:effectLst>
                  <a:outerShdw blurRad="38100" dist="38100" dir="2700000" algn="tl">
                    <a:srgbClr val="000000">
                      <a:alpha val="43137"/>
                    </a:srgbClr>
                  </a:outerShdw>
                </a:effectLst>
              </a:rPr>
              <a:t> </a:t>
            </a:r>
            <a:r>
              <a:rPr lang="es-PY" sz="3600" b="1" dirty="0" smtClean="0">
                <a:solidFill>
                  <a:prstClr val="white"/>
                </a:solidFill>
                <a:effectLst>
                  <a:outerShdw blurRad="38100" dist="38100" dir="2700000" algn="tl">
                    <a:srgbClr val="000000">
                      <a:alpha val="43137"/>
                    </a:srgbClr>
                  </a:outerShdw>
                </a:effectLst>
              </a:rPr>
              <a:t>                        </a:t>
            </a:r>
            <a:r>
              <a:rPr lang="es-PY" sz="3600" b="1" smtClean="0">
                <a:solidFill>
                  <a:prstClr val="white"/>
                </a:solidFill>
                <a:effectLst>
                  <a:outerShdw blurRad="38100" dist="38100" dir="2700000" algn="tl">
                    <a:srgbClr val="000000">
                      <a:alpha val="43137"/>
                    </a:srgbClr>
                  </a:outerShdw>
                </a:effectLst>
              </a:rPr>
              <a:t>- Acts </a:t>
            </a:r>
            <a:r>
              <a:rPr lang="es-PY" sz="3600" b="1" dirty="0" smtClean="0">
                <a:solidFill>
                  <a:prstClr val="white"/>
                </a:solidFill>
                <a:effectLst>
                  <a:outerShdw blurRad="38100" dist="38100" dir="2700000" algn="tl">
                    <a:srgbClr val="000000">
                      <a:alpha val="43137"/>
                    </a:srgbClr>
                  </a:outerShdw>
                </a:effectLst>
              </a:rPr>
              <a:t>22:16</a:t>
            </a:r>
          </a:p>
        </p:txBody>
      </p:sp>
      <p:sp>
        <p:nvSpPr>
          <p:cNvPr id="6" name="TextBox 5"/>
          <p:cNvSpPr txBox="1"/>
          <p:nvPr/>
        </p:nvSpPr>
        <p:spPr>
          <a:xfrm>
            <a:off x="0" y="533400"/>
            <a:ext cx="9144000" cy="646331"/>
          </a:xfrm>
          <a:prstGeom prst="rect">
            <a:avLst/>
          </a:prstGeom>
          <a:noFill/>
        </p:spPr>
        <p:txBody>
          <a:bodyPr wrap="square" rtlCol="0">
            <a:spAutoFit/>
          </a:bodyPr>
          <a:lstStyle/>
          <a:p>
            <a:pPr algn="ctr"/>
            <a:r>
              <a:rPr lang="es-PY" sz="3600" b="1" smtClean="0">
                <a:solidFill>
                  <a:prstClr val="white"/>
                </a:solidFill>
                <a:effectLst>
                  <a:outerShdw blurRad="38100" dist="38100" dir="2700000" algn="tl">
                    <a:srgbClr val="000000">
                      <a:alpha val="43137"/>
                    </a:srgbClr>
                  </a:outerShdw>
                </a:effectLst>
              </a:rPr>
              <a:t>GOD’S MISSION: 1 TIMOTHY 2:4</a:t>
            </a:r>
            <a:endParaRPr lang="es-PY" sz="3600" b="1">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5954166"/>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sp>
        <p:nvSpPr>
          <p:cNvPr id="2" name="Title 1"/>
          <p:cNvSpPr>
            <a:spLocks noGrp="1"/>
          </p:cNvSpPr>
          <p:nvPr>
            <p:ph type="ctrTitle"/>
          </p:nvPr>
        </p:nvSpPr>
        <p:spPr>
          <a:xfrm>
            <a:off x="168546" y="154983"/>
            <a:ext cx="7735589" cy="1069383"/>
          </a:xfrm>
          <a:effectLst>
            <a:outerShdw blurRad="50800" dist="76200" dir="2700000" algn="tl" rotWithShape="0">
              <a:prstClr val="black">
                <a:alpha val="66000"/>
              </a:prstClr>
            </a:outerShdw>
          </a:effectLst>
        </p:spPr>
        <p:txBody>
          <a:bodyPr anchor="t" anchorCtr="0">
            <a:normAutofit fontScale="90000"/>
          </a:bodyPr>
          <a:lstStyle/>
          <a:p>
            <a:pPr algn="l"/>
            <a:r>
              <a:rPr lang="en-US" sz="7200" b="1" dirty="0">
                <a:solidFill>
                  <a:schemeClr val="bg1"/>
                </a:solidFill>
                <a:latin typeface="Arial" charset="0"/>
                <a:ea typeface="Arial" charset="0"/>
                <a:cs typeface="Arial" charset="0"/>
              </a:rPr>
              <a:t>THESSALONICA</a:t>
            </a:r>
          </a:p>
        </p:txBody>
      </p:sp>
      <p:sp>
        <p:nvSpPr>
          <p:cNvPr id="3" name="Subtitle 2"/>
          <p:cNvSpPr>
            <a:spLocks noGrp="1"/>
          </p:cNvSpPr>
          <p:nvPr>
            <p:ph type="subTitle" idx="1"/>
          </p:nvPr>
        </p:nvSpPr>
        <p:spPr>
          <a:xfrm>
            <a:off x="1007391" y="1561456"/>
            <a:ext cx="7470183" cy="4420890"/>
          </a:xfrm>
          <a:effectLst>
            <a:outerShdw blurRad="50800" dist="76200" dir="2700000" algn="tl" rotWithShape="0">
              <a:prstClr val="black">
                <a:alpha val="40000"/>
              </a:prstClr>
            </a:outerShdw>
          </a:effectLst>
        </p:spPr>
        <p:txBody>
          <a:bodyPr>
            <a:normAutofit/>
          </a:bodyPr>
          <a:lstStyle/>
          <a:p>
            <a:pPr algn="l"/>
            <a:r>
              <a:rPr lang="en-US" sz="3600" b="1" u="sng" dirty="0">
                <a:solidFill>
                  <a:schemeClr val="bg1"/>
                </a:solidFill>
              </a:rPr>
              <a:t>A MISSIONARY CHURCH</a:t>
            </a:r>
          </a:p>
          <a:p>
            <a:pPr marL="514350" indent="-514350" algn="l">
              <a:buAutoNum type="arabicParenBoth"/>
            </a:pPr>
            <a:r>
              <a:rPr lang="en-US" sz="3600" b="1" dirty="0">
                <a:solidFill>
                  <a:schemeClr val="bg1"/>
                </a:solidFill>
              </a:rPr>
              <a:t> </a:t>
            </a:r>
            <a:r>
              <a:rPr lang="en-US" sz="3600" b="1" u="sng" dirty="0">
                <a:solidFill>
                  <a:srgbClr val="FFFF00"/>
                </a:solidFill>
              </a:rPr>
              <a:t>They were mission minded</a:t>
            </a:r>
            <a:r>
              <a:rPr lang="en-US" sz="3600" b="1" dirty="0">
                <a:solidFill>
                  <a:srgbClr val="FFFF00"/>
                </a:solidFill>
              </a:rPr>
              <a:t>:           Think souls! </a:t>
            </a:r>
          </a:p>
          <a:p>
            <a:pPr marL="514350" indent="-514350" algn="l">
              <a:buAutoNum type="arabicParenBoth"/>
            </a:pPr>
            <a:r>
              <a:rPr lang="en-US" sz="3600" b="1" dirty="0">
                <a:solidFill>
                  <a:schemeClr val="bg1"/>
                </a:solidFill>
              </a:rPr>
              <a:t> They were mission motivated:      Think “Go!” </a:t>
            </a:r>
          </a:p>
          <a:p>
            <a:pPr marL="514350" indent="-514350" algn="l">
              <a:buAutoNum type="arabicParenBoth"/>
            </a:pPr>
            <a:r>
              <a:rPr lang="en-US" sz="3600" b="1" dirty="0">
                <a:solidFill>
                  <a:schemeClr val="bg1"/>
                </a:solidFill>
              </a:rPr>
              <a:t> They employed mission methods: Think global!</a:t>
            </a:r>
          </a:p>
          <a:p>
            <a:pPr marL="457200" indent="-457200" algn="l">
              <a:buFont typeface="Arial" charset="0"/>
              <a:buChar char="•"/>
            </a:pPr>
            <a:endParaRPr lang="en-US" sz="3600" b="1" dirty="0">
              <a:solidFill>
                <a:schemeClr val="bg1"/>
              </a:solidFill>
            </a:endParaRPr>
          </a:p>
        </p:txBody>
      </p:sp>
    </p:spTree>
    <p:extLst>
      <p:ext uri="{BB962C8B-B14F-4D97-AF65-F5344CB8AC3E}">
        <p14:creationId xmlns:p14="http://schemas.microsoft.com/office/powerpoint/2010/main" val="6110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sp>
        <p:nvSpPr>
          <p:cNvPr id="7" name="TextBox 6"/>
          <p:cNvSpPr txBox="1"/>
          <p:nvPr/>
        </p:nvSpPr>
        <p:spPr>
          <a:xfrm>
            <a:off x="160148" y="777546"/>
            <a:ext cx="4825139" cy="6001643"/>
          </a:xfrm>
          <a:prstGeom prst="rect">
            <a:avLst/>
          </a:prstGeom>
          <a:noFill/>
        </p:spPr>
        <p:txBody>
          <a:bodyPr wrap="square" rtlCol="0">
            <a:spAutoFit/>
          </a:bodyPr>
          <a:lstStyle/>
          <a:p>
            <a:r>
              <a:rPr lang="en-US" sz="2400" b="1">
                <a:solidFill>
                  <a:schemeClr val="bg1"/>
                </a:solidFill>
              </a:rPr>
              <a:t>Antioch, Pisidia (Acts 13:14; Gal 1:2)</a:t>
            </a:r>
          </a:p>
          <a:p>
            <a:r>
              <a:rPr lang="en-US" sz="2400" b="1">
                <a:solidFill>
                  <a:schemeClr val="bg1"/>
                </a:solidFill>
              </a:rPr>
              <a:t>Antioch, Syria (Acts 13:1-4)</a:t>
            </a:r>
          </a:p>
          <a:p>
            <a:r>
              <a:rPr lang="en-US" sz="2400" b="1">
                <a:solidFill>
                  <a:schemeClr val="bg1"/>
                </a:solidFill>
              </a:rPr>
              <a:t>Athens (Acts 17:34)</a:t>
            </a:r>
          </a:p>
          <a:p>
            <a:r>
              <a:rPr lang="cs-CZ" sz="2400" b="1">
                <a:solidFill>
                  <a:schemeClr val="bg1"/>
                </a:solidFill>
              </a:rPr>
              <a:t>Babylon (1 Peter 5:13; Acts 2:9)</a:t>
            </a:r>
          </a:p>
          <a:p>
            <a:r>
              <a:rPr lang="en-US" sz="2400" b="1">
                <a:solidFill>
                  <a:schemeClr val="bg1"/>
                </a:solidFill>
              </a:rPr>
              <a:t>Berea (Acts 17:11)</a:t>
            </a:r>
          </a:p>
          <a:p>
            <a:r>
              <a:rPr lang="en-US" sz="2400" b="1">
                <a:solidFill>
                  <a:schemeClr val="bg1"/>
                </a:solidFill>
              </a:rPr>
              <a:t>Caesarea (Acts 10:1,48)</a:t>
            </a:r>
          </a:p>
          <a:p>
            <a:r>
              <a:rPr lang="en-US" sz="2400" b="1">
                <a:solidFill>
                  <a:schemeClr val="bg1"/>
                </a:solidFill>
              </a:rPr>
              <a:t>Cenchrea (Rom 16:1)</a:t>
            </a:r>
          </a:p>
          <a:p>
            <a:r>
              <a:rPr lang="en-US" sz="2400" b="1">
                <a:solidFill>
                  <a:schemeClr val="bg1"/>
                </a:solidFill>
              </a:rPr>
              <a:t>Colossae (Col 1:2)</a:t>
            </a:r>
          </a:p>
          <a:p>
            <a:r>
              <a:rPr lang="en-US" sz="2400" b="1">
                <a:solidFill>
                  <a:schemeClr val="bg1"/>
                </a:solidFill>
              </a:rPr>
              <a:t>Corinth</a:t>
            </a:r>
            <a:r>
              <a:rPr lang="mr-IN" sz="2400" b="1">
                <a:solidFill>
                  <a:schemeClr val="bg1"/>
                </a:solidFill>
              </a:rPr>
              <a:t> (</a:t>
            </a:r>
            <a:r>
              <a:rPr lang="en-US" sz="2400" b="1">
                <a:solidFill>
                  <a:schemeClr val="bg1"/>
                </a:solidFill>
              </a:rPr>
              <a:t>Acts 18:1)</a:t>
            </a:r>
          </a:p>
          <a:p>
            <a:r>
              <a:rPr lang="en-US" sz="2400" b="1">
                <a:solidFill>
                  <a:schemeClr val="bg1"/>
                </a:solidFill>
              </a:rPr>
              <a:t>Crete</a:t>
            </a:r>
            <a:r>
              <a:rPr lang="mr-IN" sz="2400" b="1">
                <a:solidFill>
                  <a:schemeClr val="bg1"/>
                </a:solidFill>
              </a:rPr>
              <a:t> (</a:t>
            </a:r>
            <a:r>
              <a:rPr lang="en-US" sz="2400" b="1">
                <a:solidFill>
                  <a:schemeClr val="bg1"/>
                </a:solidFill>
              </a:rPr>
              <a:t>Titus 1:5)</a:t>
            </a:r>
          </a:p>
          <a:p>
            <a:r>
              <a:rPr lang="en-US" sz="2400" b="1">
                <a:solidFill>
                  <a:schemeClr val="bg1"/>
                </a:solidFill>
              </a:rPr>
              <a:t>Cyrene</a:t>
            </a:r>
            <a:r>
              <a:rPr lang="mr-IN" sz="2400" b="1">
                <a:solidFill>
                  <a:schemeClr val="bg1"/>
                </a:solidFill>
              </a:rPr>
              <a:t> (</a:t>
            </a:r>
            <a:r>
              <a:rPr lang="en-US" sz="2400" b="1">
                <a:solidFill>
                  <a:schemeClr val="bg1"/>
                </a:solidFill>
              </a:rPr>
              <a:t>Acts 11:20)</a:t>
            </a:r>
          </a:p>
          <a:p>
            <a:r>
              <a:rPr lang="en-US" sz="2400" b="1">
                <a:solidFill>
                  <a:schemeClr val="bg1"/>
                </a:solidFill>
              </a:rPr>
              <a:t>Damascus</a:t>
            </a:r>
            <a:r>
              <a:rPr lang="mr-IN" sz="2400" b="1">
                <a:solidFill>
                  <a:schemeClr val="bg1"/>
                </a:solidFill>
              </a:rPr>
              <a:t> (</a:t>
            </a:r>
            <a:r>
              <a:rPr lang="en-US" sz="2400" b="1">
                <a:solidFill>
                  <a:schemeClr val="bg1"/>
                </a:solidFill>
              </a:rPr>
              <a:t>Acts 9:19)</a:t>
            </a:r>
          </a:p>
          <a:p>
            <a:r>
              <a:rPr lang="en-US" sz="2400" b="1">
                <a:solidFill>
                  <a:schemeClr val="bg1"/>
                </a:solidFill>
              </a:rPr>
              <a:t>Derbe</a:t>
            </a:r>
            <a:r>
              <a:rPr lang="mr-IN" sz="2400" b="1">
                <a:solidFill>
                  <a:schemeClr val="bg1"/>
                </a:solidFill>
              </a:rPr>
              <a:t> (</a:t>
            </a:r>
            <a:r>
              <a:rPr lang="en-US" sz="2400" b="1">
                <a:solidFill>
                  <a:schemeClr val="bg1"/>
                </a:solidFill>
              </a:rPr>
              <a:t>Acts 14:20; Gal 1:2)</a:t>
            </a:r>
          </a:p>
          <a:p>
            <a:r>
              <a:rPr lang="en-US" sz="2400" b="1">
                <a:solidFill>
                  <a:schemeClr val="bg1"/>
                </a:solidFill>
              </a:rPr>
              <a:t>Ephesus</a:t>
            </a:r>
            <a:r>
              <a:rPr lang="mr-IN" sz="2400" b="1">
                <a:solidFill>
                  <a:schemeClr val="bg1"/>
                </a:solidFill>
              </a:rPr>
              <a:t> (</a:t>
            </a:r>
            <a:r>
              <a:rPr lang="en-US" sz="2400" b="1">
                <a:solidFill>
                  <a:schemeClr val="bg1"/>
                </a:solidFill>
              </a:rPr>
              <a:t>Acts 18:19)</a:t>
            </a:r>
          </a:p>
          <a:p>
            <a:r>
              <a:rPr lang="en-US" sz="2400" b="1">
                <a:solidFill>
                  <a:schemeClr val="bg1"/>
                </a:solidFill>
              </a:rPr>
              <a:t>Hierapolis Col 4:13)</a:t>
            </a:r>
          </a:p>
          <a:p>
            <a:r>
              <a:rPr lang="en-US" sz="2400" b="1">
                <a:solidFill>
                  <a:schemeClr val="bg1"/>
                </a:solidFill>
              </a:rPr>
              <a:t>Iconium</a:t>
            </a:r>
            <a:r>
              <a:rPr lang="mr-IN" sz="2400" b="1">
                <a:solidFill>
                  <a:schemeClr val="bg1"/>
                </a:solidFill>
              </a:rPr>
              <a:t> (</a:t>
            </a:r>
            <a:r>
              <a:rPr lang="en-US" sz="2400" b="1">
                <a:solidFill>
                  <a:schemeClr val="bg1"/>
                </a:solidFill>
              </a:rPr>
              <a:t>Acts 14:1; Gal 1:2)</a:t>
            </a:r>
          </a:p>
        </p:txBody>
      </p:sp>
      <p:sp>
        <p:nvSpPr>
          <p:cNvPr id="8" name="Rectangle 7"/>
          <p:cNvSpPr/>
          <p:nvPr/>
        </p:nvSpPr>
        <p:spPr>
          <a:xfrm>
            <a:off x="4985287" y="421083"/>
            <a:ext cx="4034727" cy="6370975"/>
          </a:xfrm>
          <a:prstGeom prst="rect">
            <a:avLst/>
          </a:prstGeom>
        </p:spPr>
        <p:txBody>
          <a:bodyPr wrap="square">
            <a:spAutoFit/>
          </a:bodyPr>
          <a:lstStyle/>
          <a:p>
            <a:r>
              <a:rPr lang="en-US" sz="2400" b="1" dirty="0">
                <a:solidFill>
                  <a:schemeClr val="bg1"/>
                </a:solidFill>
              </a:rPr>
              <a:t>Jerusalem</a:t>
            </a:r>
            <a:r>
              <a:rPr lang="mr-IN" sz="2400" b="1" dirty="0">
                <a:solidFill>
                  <a:schemeClr val="bg1"/>
                </a:solidFill>
              </a:rPr>
              <a:t> (</a:t>
            </a:r>
            <a:r>
              <a:rPr lang="en-US" sz="2400" b="1" dirty="0">
                <a:solidFill>
                  <a:schemeClr val="bg1"/>
                </a:solidFill>
              </a:rPr>
              <a:t>Acts 8:14)</a:t>
            </a:r>
          </a:p>
          <a:p>
            <a:pPr lvl="0"/>
            <a:r>
              <a:rPr lang="en-US" sz="2400" b="1" dirty="0">
                <a:solidFill>
                  <a:schemeClr val="bg1"/>
                </a:solidFill>
              </a:rPr>
              <a:t>Joppa</a:t>
            </a:r>
            <a:r>
              <a:rPr lang="mr-IN" sz="2400" b="1" dirty="0">
                <a:solidFill>
                  <a:schemeClr val="bg1"/>
                </a:solidFill>
              </a:rPr>
              <a:t> (</a:t>
            </a:r>
            <a:r>
              <a:rPr lang="en-US" sz="2400" b="1" dirty="0">
                <a:solidFill>
                  <a:schemeClr val="bg1"/>
                </a:solidFill>
              </a:rPr>
              <a:t>Acts 9:36, 38)</a:t>
            </a:r>
          </a:p>
          <a:p>
            <a:pPr lvl="0"/>
            <a:r>
              <a:rPr lang="ro-RO" sz="2400" b="1" dirty="0">
                <a:solidFill>
                  <a:schemeClr val="bg1"/>
                </a:solidFill>
              </a:rPr>
              <a:t>Laodicea</a:t>
            </a:r>
            <a:r>
              <a:rPr lang="mr-IN" sz="2400" b="1" dirty="0">
                <a:solidFill>
                  <a:schemeClr val="bg1"/>
                </a:solidFill>
              </a:rPr>
              <a:t> (</a:t>
            </a:r>
            <a:r>
              <a:rPr lang="ro-RO" sz="2400" b="1" dirty="0">
                <a:solidFill>
                  <a:schemeClr val="bg1"/>
                </a:solidFill>
              </a:rPr>
              <a:t>Rev 1:11, Col 4:15)</a:t>
            </a:r>
          </a:p>
          <a:p>
            <a:pPr lvl="0"/>
            <a:r>
              <a:rPr lang="ro-RO" sz="2400" b="1" dirty="0">
                <a:solidFill>
                  <a:schemeClr val="bg1"/>
                </a:solidFill>
              </a:rPr>
              <a:t>Lydda</a:t>
            </a:r>
            <a:r>
              <a:rPr lang="mr-IN" sz="2400" b="1" dirty="0">
                <a:solidFill>
                  <a:schemeClr val="bg1"/>
                </a:solidFill>
              </a:rPr>
              <a:t> (</a:t>
            </a:r>
            <a:r>
              <a:rPr lang="ro-RO" sz="2400" b="1" dirty="0">
                <a:solidFill>
                  <a:schemeClr val="bg1"/>
                </a:solidFill>
              </a:rPr>
              <a:t>Acts 9:32)</a:t>
            </a:r>
          </a:p>
          <a:p>
            <a:pPr lvl="0"/>
            <a:r>
              <a:rPr lang="en-US" sz="2400" b="1" dirty="0" err="1">
                <a:solidFill>
                  <a:schemeClr val="bg1"/>
                </a:solidFill>
              </a:rPr>
              <a:t>Lystra</a:t>
            </a:r>
            <a:r>
              <a:rPr lang="mr-IN" sz="2400" b="1" dirty="0">
                <a:solidFill>
                  <a:schemeClr val="bg1"/>
                </a:solidFill>
              </a:rPr>
              <a:t> (</a:t>
            </a:r>
            <a:r>
              <a:rPr lang="en-US" sz="2400" b="1" dirty="0">
                <a:solidFill>
                  <a:schemeClr val="bg1"/>
                </a:solidFill>
              </a:rPr>
              <a:t>Acts 14:6; Gal 1:2)</a:t>
            </a:r>
          </a:p>
          <a:p>
            <a:pPr lvl="0"/>
            <a:r>
              <a:rPr lang="en-US" sz="2400" b="1" dirty="0">
                <a:solidFill>
                  <a:schemeClr val="bg1"/>
                </a:solidFill>
              </a:rPr>
              <a:t>Pergamum</a:t>
            </a:r>
            <a:r>
              <a:rPr lang="mr-IN" sz="2400" b="1" dirty="0">
                <a:solidFill>
                  <a:schemeClr val="bg1"/>
                </a:solidFill>
              </a:rPr>
              <a:t> (</a:t>
            </a:r>
            <a:r>
              <a:rPr lang="en-US" sz="2400" b="1" dirty="0">
                <a:solidFill>
                  <a:schemeClr val="bg1"/>
                </a:solidFill>
              </a:rPr>
              <a:t>Rev 1:11)</a:t>
            </a:r>
          </a:p>
          <a:p>
            <a:pPr lvl="0"/>
            <a:r>
              <a:rPr lang="en-US" sz="2400" b="1" dirty="0">
                <a:solidFill>
                  <a:schemeClr val="bg1"/>
                </a:solidFill>
              </a:rPr>
              <a:t>Philadelphia</a:t>
            </a:r>
            <a:r>
              <a:rPr lang="mr-IN" sz="2400" b="1" dirty="0">
                <a:solidFill>
                  <a:schemeClr val="bg1"/>
                </a:solidFill>
              </a:rPr>
              <a:t> (</a:t>
            </a:r>
            <a:r>
              <a:rPr lang="en-US" sz="2400" b="1" dirty="0">
                <a:solidFill>
                  <a:schemeClr val="bg1"/>
                </a:solidFill>
              </a:rPr>
              <a:t>Rev 1:11)</a:t>
            </a:r>
          </a:p>
          <a:p>
            <a:pPr lvl="0"/>
            <a:r>
              <a:rPr lang="en-US" sz="2400" b="1" dirty="0">
                <a:solidFill>
                  <a:schemeClr val="bg1"/>
                </a:solidFill>
              </a:rPr>
              <a:t>Philippi</a:t>
            </a:r>
            <a:r>
              <a:rPr lang="mr-IN" sz="2400" b="1" dirty="0">
                <a:solidFill>
                  <a:schemeClr val="bg1"/>
                </a:solidFill>
              </a:rPr>
              <a:t> (</a:t>
            </a:r>
            <a:r>
              <a:rPr lang="en-US" sz="2400" b="1" dirty="0">
                <a:solidFill>
                  <a:schemeClr val="bg1"/>
                </a:solidFill>
              </a:rPr>
              <a:t>Acts 16:12)</a:t>
            </a:r>
          </a:p>
          <a:p>
            <a:pPr lvl="0"/>
            <a:r>
              <a:rPr lang="en-US" sz="2400" b="1" dirty="0" err="1">
                <a:solidFill>
                  <a:schemeClr val="bg1"/>
                </a:solidFill>
              </a:rPr>
              <a:t>Puteoli</a:t>
            </a:r>
            <a:r>
              <a:rPr lang="en-US" sz="2400" b="1" dirty="0">
                <a:solidFill>
                  <a:schemeClr val="bg1"/>
                </a:solidFill>
              </a:rPr>
              <a:t>, Italy</a:t>
            </a:r>
            <a:r>
              <a:rPr lang="mr-IN" sz="2400" b="1" dirty="0">
                <a:solidFill>
                  <a:schemeClr val="bg1"/>
                </a:solidFill>
              </a:rPr>
              <a:t> (</a:t>
            </a:r>
            <a:r>
              <a:rPr lang="en-US" sz="2400" b="1" dirty="0">
                <a:solidFill>
                  <a:schemeClr val="bg1"/>
                </a:solidFill>
              </a:rPr>
              <a:t>Acts 28:13-14)</a:t>
            </a:r>
          </a:p>
          <a:p>
            <a:pPr lvl="0"/>
            <a:r>
              <a:rPr lang="it-IT" sz="2400" b="1" dirty="0">
                <a:solidFill>
                  <a:schemeClr val="bg1"/>
                </a:solidFill>
              </a:rPr>
              <a:t>Rome</a:t>
            </a:r>
            <a:r>
              <a:rPr lang="mr-IN" sz="2400" b="1" dirty="0">
                <a:solidFill>
                  <a:schemeClr val="bg1"/>
                </a:solidFill>
              </a:rPr>
              <a:t> (</a:t>
            </a:r>
            <a:r>
              <a:rPr lang="it-IT" sz="2400" b="1" dirty="0">
                <a:solidFill>
                  <a:schemeClr val="bg1"/>
                </a:solidFill>
              </a:rPr>
              <a:t>Rom 1:7)</a:t>
            </a:r>
          </a:p>
          <a:p>
            <a:pPr lvl="0"/>
            <a:r>
              <a:rPr lang="it-IT" sz="2400" b="1" dirty="0">
                <a:solidFill>
                  <a:schemeClr val="bg1"/>
                </a:solidFill>
              </a:rPr>
              <a:t>Sardis</a:t>
            </a:r>
            <a:r>
              <a:rPr lang="mr-IN" sz="2400" b="1" dirty="0">
                <a:solidFill>
                  <a:schemeClr val="bg1"/>
                </a:solidFill>
              </a:rPr>
              <a:t> (</a:t>
            </a:r>
            <a:r>
              <a:rPr lang="it-IT" sz="2400" b="1" dirty="0">
                <a:solidFill>
                  <a:schemeClr val="bg1"/>
                </a:solidFill>
              </a:rPr>
              <a:t>Rev 1:11)</a:t>
            </a:r>
          </a:p>
          <a:p>
            <a:pPr lvl="0"/>
            <a:r>
              <a:rPr lang="it-IT" sz="2400" b="1" dirty="0">
                <a:solidFill>
                  <a:schemeClr val="bg1"/>
                </a:solidFill>
              </a:rPr>
              <a:t>Sharon</a:t>
            </a:r>
            <a:r>
              <a:rPr lang="mr-IN" sz="2400" b="1" dirty="0">
                <a:solidFill>
                  <a:schemeClr val="bg1"/>
                </a:solidFill>
              </a:rPr>
              <a:t> (</a:t>
            </a:r>
            <a:r>
              <a:rPr lang="it-IT" sz="2400" b="1" dirty="0">
                <a:solidFill>
                  <a:schemeClr val="bg1"/>
                </a:solidFill>
              </a:rPr>
              <a:t>Acts 9:35)</a:t>
            </a:r>
          </a:p>
          <a:p>
            <a:pPr lvl="0"/>
            <a:r>
              <a:rPr lang="it-IT" sz="2400" b="1" dirty="0">
                <a:solidFill>
                  <a:schemeClr val="bg1"/>
                </a:solidFill>
              </a:rPr>
              <a:t>Smyrna</a:t>
            </a:r>
            <a:r>
              <a:rPr lang="mr-IN" sz="2400" b="1" dirty="0">
                <a:solidFill>
                  <a:schemeClr val="bg1"/>
                </a:solidFill>
              </a:rPr>
              <a:t> (</a:t>
            </a:r>
            <a:r>
              <a:rPr lang="it-IT" sz="2400" b="1" dirty="0">
                <a:solidFill>
                  <a:schemeClr val="bg1"/>
                </a:solidFill>
              </a:rPr>
              <a:t>Rev 1:11)</a:t>
            </a:r>
          </a:p>
          <a:p>
            <a:pPr lvl="0"/>
            <a:r>
              <a:rPr lang="it-IT" sz="2400" b="1" dirty="0">
                <a:solidFill>
                  <a:schemeClr val="bg1"/>
                </a:solidFill>
              </a:rPr>
              <a:t>Tarsus</a:t>
            </a:r>
            <a:r>
              <a:rPr lang="mr-IN" sz="2400" b="1" dirty="0">
                <a:solidFill>
                  <a:schemeClr val="bg1"/>
                </a:solidFill>
              </a:rPr>
              <a:t> (</a:t>
            </a:r>
            <a:r>
              <a:rPr lang="it-IT" sz="2400" b="1" dirty="0">
                <a:solidFill>
                  <a:schemeClr val="bg1"/>
                </a:solidFill>
              </a:rPr>
              <a:t>Acts 9:30)</a:t>
            </a:r>
          </a:p>
          <a:p>
            <a:pPr lvl="0"/>
            <a:r>
              <a:rPr lang="it-IT" sz="2400" b="1" dirty="0">
                <a:solidFill>
                  <a:schemeClr val="bg1"/>
                </a:solidFill>
              </a:rPr>
              <a:t>Thessalonica</a:t>
            </a:r>
            <a:r>
              <a:rPr lang="mr-IN" sz="2400" b="1" dirty="0">
                <a:solidFill>
                  <a:schemeClr val="bg1"/>
                </a:solidFill>
              </a:rPr>
              <a:t> (</a:t>
            </a:r>
            <a:r>
              <a:rPr lang="it-IT" sz="2400" b="1" dirty="0">
                <a:solidFill>
                  <a:schemeClr val="bg1"/>
                </a:solidFill>
              </a:rPr>
              <a:t>Acts 17:1)</a:t>
            </a:r>
          </a:p>
          <a:p>
            <a:pPr lvl="0"/>
            <a:r>
              <a:rPr lang="en-US" sz="2400" b="1" dirty="0">
                <a:solidFill>
                  <a:schemeClr val="bg1"/>
                </a:solidFill>
              </a:rPr>
              <a:t>Thyatira</a:t>
            </a:r>
            <a:r>
              <a:rPr lang="mr-IN" sz="2400" b="1" dirty="0">
                <a:solidFill>
                  <a:schemeClr val="bg1"/>
                </a:solidFill>
              </a:rPr>
              <a:t> (</a:t>
            </a:r>
            <a:r>
              <a:rPr lang="en-US" sz="2400" b="1" dirty="0">
                <a:solidFill>
                  <a:schemeClr val="bg1"/>
                </a:solidFill>
              </a:rPr>
              <a:t>Rev 1:11; </a:t>
            </a:r>
            <a:r>
              <a:rPr lang="en-US" sz="2400" b="1" dirty="0" smtClean="0">
                <a:solidFill>
                  <a:schemeClr val="bg1"/>
                </a:solidFill>
              </a:rPr>
              <a:t>Ac </a:t>
            </a:r>
            <a:r>
              <a:rPr lang="en-US" sz="2400" b="1" dirty="0">
                <a:solidFill>
                  <a:schemeClr val="bg1"/>
                </a:solidFill>
              </a:rPr>
              <a:t>16:14)</a:t>
            </a:r>
          </a:p>
          <a:p>
            <a:pPr lvl="0"/>
            <a:r>
              <a:rPr lang="en-US" sz="2400" b="1" dirty="0">
                <a:solidFill>
                  <a:schemeClr val="bg1"/>
                </a:solidFill>
              </a:rPr>
              <a:t>Troas</a:t>
            </a:r>
            <a:r>
              <a:rPr lang="mr-IN" sz="2400" b="1" dirty="0">
                <a:solidFill>
                  <a:schemeClr val="bg1"/>
                </a:solidFill>
              </a:rPr>
              <a:t> (</a:t>
            </a:r>
            <a:r>
              <a:rPr lang="en-US" sz="2400" b="1" dirty="0">
                <a:solidFill>
                  <a:schemeClr val="bg1"/>
                </a:solidFill>
              </a:rPr>
              <a:t>Acts 20:6-7)</a:t>
            </a:r>
          </a:p>
        </p:txBody>
      </p:sp>
      <p:sp>
        <p:nvSpPr>
          <p:cNvPr id="9" name="TextBox 8"/>
          <p:cNvSpPr txBox="1"/>
          <p:nvPr/>
        </p:nvSpPr>
        <p:spPr>
          <a:xfrm>
            <a:off x="160148" y="216976"/>
            <a:ext cx="5031784" cy="523220"/>
          </a:xfrm>
          <a:prstGeom prst="rect">
            <a:avLst/>
          </a:prstGeom>
          <a:noFill/>
        </p:spPr>
        <p:txBody>
          <a:bodyPr wrap="square" rtlCol="0">
            <a:spAutoFit/>
          </a:bodyPr>
          <a:lstStyle/>
          <a:p>
            <a:r>
              <a:rPr lang="en-US" sz="2800" b="1" u="sng">
                <a:solidFill>
                  <a:srgbClr val="FFFF00"/>
                </a:solidFill>
                <a:latin typeface="Arial" charset="0"/>
                <a:ea typeface="Arial" charset="0"/>
                <a:cs typeface="Arial" charset="0"/>
              </a:rPr>
              <a:t>Churches Mentioned in NT</a:t>
            </a:r>
          </a:p>
        </p:txBody>
      </p:sp>
    </p:spTree>
    <p:extLst>
      <p:ext uri="{BB962C8B-B14F-4D97-AF65-F5344CB8AC3E}">
        <p14:creationId xmlns:p14="http://schemas.microsoft.com/office/powerpoint/2010/main" val="213710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sp>
        <p:nvSpPr>
          <p:cNvPr id="2" name="Rectangle 1"/>
          <p:cNvSpPr/>
          <p:nvPr/>
        </p:nvSpPr>
        <p:spPr>
          <a:xfrm>
            <a:off x="129151" y="1193370"/>
            <a:ext cx="3574943" cy="3874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0148" y="216976"/>
            <a:ext cx="5031784" cy="523220"/>
          </a:xfrm>
          <a:prstGeom prst="rect">
            <a:avLst/>
          </a:prstGeom>
          <a:noFill/>
        </p:spPr>
        <p:txBody>
          <a:bodyPr wrap="square" rtlCol="0">
            <a:spAutoFit/>
          </a:bodyPr>
          <a:lstStyle/>
          <a:p>
            <a:r>
              <a:rPr lang="en-US" sz="2800" b="1" u="sng">
                <a:solidFill>
                  <a:srgbClr val="FFFF00"/>
                </a:solidFill>
                <a:latin typeface="Arial" charset="0"/>
                <a:ea typeface="Arial" charset="0"/>
                <a:cs typeface="Arial" charset="0"/>
              </a:rPr>
              <a:t>Churches Mentioned in NT</a:t>
            </a:r>
          </a:p>
        </p:txBody>
      </p:sp>
      <p:sp>
        <p:nvSpPr>
          <p:cNvPr id="6" name="TextBox 5"/>
          <p:cNvSpPr txBox="1"/>
          <p:nvPr/>
        </p:nvSpPr>
        <p:spPr>
          <a:xfrm>
            <a:off x="160148" y="777546"/>
            <a:ext cx="4825139" cy="6001643"/>
          </a:xfrm>
          <a:prstGeom prst="rect">
            <a:avLst/>
          </a:prstGeom>
          <a:noFill/>
        </p:spPr>
        <p:txBody>
          <a:bodyPr wrap="square" rtlCol="0">
            <a:spAutoFit/>
          </a:bodyPr>
          <a:lstStyle/>
          <a:p>
            <a:r>
              <a:rPr lang="en-US" sz="2400" b="1">
                <a:solidFill>
                  <a:schemeClr val="bg1"/>
                </a:solidFill>
              </a:rPr>
              <a:t>Antioch, Pisidia (Acts 13:14; Gal 1:2)</a:t>
            </a:r>
          </a:p>
          <a:p>
            <a:r>
              <a:rPr lang="en-US" sz="2400" b="1" u="sng"/>
              <a:t>Antioch, Syria (Acts 13:1-4)</a:t>
            </a:r>
          </a:p>
          <a:p>
            <a:r>
              <a:rPr lang="en-US" sz="2400" b="1">
                <a:solidFill>
                  <a:schemeClr val="bg1"/>
                </a:solidFill>
              </a:rPr>
              <a:t>Athens (Acts 17:34)</a:t>
            </a:r>
          </a:p>
          <a:p>
            <a:r>
              <a:rPr lang="cs-CZ" sz="2400" b="1">
                <a:solidFill>
                  <a:schemeClr val="bg1"/>
                </a:solidFill>
              </a:rPr>
              <a:t>Babylon (1 Peter 5:13; Acts 2:9)</a:t>
            </a:r>
          </a:p>
          <a:p>
            <a:r>
              <a:rPr lang="en-US" sz="2400" b="1">
                <a:solidFill>
                  <a:schemeClr val="bg1"/>
                </a:solidFill>
              </a:rPr>
              <a:t>Berea (Acts 17:11)</a:t>
            </a:r>
          </a:p>
          <a:p>
            <a:r>
              <a:rPr lang="en-US" sz="2400" b="1">
                <a:solidFill>
                  <a:schemeClr val="bg1"/>
                </a:solidFill>
              </a:rPr>
              <a:t>Caesarea (Acts 10:1,48)</a:t>
            </a:r>
          </a:p>
          <a:p>
            <a:r>
              <a:rPr lang="en-US" sz="2400" b="1">
                <a:solidFill>
                  <a:schemeClr val="bg1"/>
                </a:solidFill>
              </a:rPr>
              <a:t>Cenchrea (Rom 16:1)</a:t>
            </a:r>
          </a:p>
          <a:p>
            <a:r>
              <a:rPr lang="en-US" sz="2400" b="1">
                <a:solidFill>
                  <a:schemeClr val="bg1"/>
                </a:solidFill>
              </a:rPr>
              <a:t>Colossae (Col 1:2)</a:t>
            </a:r>
          </a:p>
          <a:p>
            <a:r>
              <a:rPr lang="en-US" sz="2400" b="1">
                <a:solidFill>
                  <a:schemeClr val="bg1"/>
                </a:solidFill>
              </a:rPr>
              <a:t>Corinth</a:t>
            </a:r>
            <a:r>
              <a:rPr lang="mr-IN" sz="2400" b="1">
                <a:solidFill>
                  <a:schemeClr val="bg1"/>
                </a:solidFill>
              </a:rPr>
              <a:t> (</a:t>
            </a:r>
            <a:r>
              <a:rPr lang="en-US" sz="2400" b="1">
                <a:solidFill>
                  <a:schemeClr val="bg1"/>
                </a:solidFill>
              </a:rPr>
              <a:t>Acts 18:1)</a:t>
            </a:r>
          </a:p>
          <a:p>
            <a:r>
              <a:rPr lang="en-US" sz="2400" b="1">
                <a:solidFill>
                  <a:schemeClr val="bg1"/>
                </a:solidFill>
              </a:rPr>
              <a:t>Crete</a:t>
            </a:r>
            <a:r>
              <a:rPr lang="mr-IN" sz="2400" b="1">
                <a:solidFill>
                  <a:schemeClr val="bg1"/>
                </a:solidFill>
              </a:rPr>
              <a:t> (</a:t>
            </a:r>
            <a:r>
              <a:rPr lang="en-US" sz="2400" b="1">
                <a:solidFill>
                  <a:schemeClr val="bg1"/>
                </a:solidFill>
              </a:rPr>
              <a:t>Titus 1:5)</a:t>
            </a:r>
          </a:p>
          <a:p>
            <a:r>
              <a:rPr lang="en-US" sz="2400" b="1">
                <a:solidFill>
                  <a:schemeClr val="bg1"/>
                </a:solidFill>
              </a:rPr>
              <a:t>Cyrene</a:t>
            </a:r>
            <a:r>
              <a:rPr lang="mr-IN" sz="2400" b="1">
                <a:solidFill>
                  <a:schemeClr val="bg1"/>
                </a:solidFill>
              </a:rPr>
              <a:t> (</a:t>
            </a:r>
            <a:r>
              <a:rPr lang="en-US" sz="2400" b="1">
                <a:solidFill>
                  <a:schemeClr val="bg1"/>
                </a:solidFill>
              </a:rPr>
              <a:t>Acts 11:20)</a:t>
            </a:r>
          </a:p>
          <a:p>
            <a:r>
              <a:rPr lang="en-US" sz="2400" b="1">
                <a:solidFill>
                  <a:schemeClr val="bg1"/>
                </a:solidFill>
              </a:rPr>
              <a:t>Damascus</a:t>
            </a:r>
            <a:r>
              <a:rPr lang="mr-IN" sz="2400" b="1">
                <a:solidFill>
                  <a:schemeClr val="bg1"/>
                </a:solidFill>
              </a:rPr>
              <a:t> (</a:t>
            </a:r>
            <a:r>
              <a:rPr lang="en-US" sz="2400" b="1">
                <a:solidFill>
                  <a:schemeClr val="bg1"/>
                </a:solidFill>
              </a:rPr>
              <a:t>Acts 9:19)</a:t>
            </a:r>
          </a:p>
          <a:p>
            <a:r>
              <a:rPr lang="en-US" sz="2400" b="1">
                <a:solidFill>
                  <a:schemeClr val="bg1"/>
                </a:solidFill>
              </a:rPr>
              <a:t>Derbe</a:t>
            </a:r>
            <a:r>
              <a:rPr lang="mr-IN" sz="2400" b="1">
                <a:solidFill>
                  <a:schemeClr val="bg1"/>
                </a:solidFill>
              </a:rPr>
              <a:t> (</a:t>
            </a:r>
            <a:r>
              <a:rPr lang="en-US" sz="2400" b="1">
                <a:solidFill>
                  <a:schemeClr val="bg1"/>
                </a:solidFill>
              </a:rPr>
              <a:t>Acts 14:20; Gal 1:2)</a:t>
            </a:r>
          </a:p>
          <a:p>
            <a:r>
              <a:rPr lang="en-US" sz="2400" b="1">
                <a:solidFill>
                  <a:schemeClr val="bg1"/>
                </a:solidFill>
              </a:rPr>
              <a:t>Ephesus</a:t>
            </a:r>
            <a:r>
              <a:rPr lang="mr-IN" sz="2400" b="1">
                <a:solidFill>
                  <a:schemeClr val="bg1"/>
                </a:solidFill>
              </a:rPr>
              <a:t> (</a:t>
            </a:r>
            <a:r>
              <a:rPr lang="en-US" sz="2400" b="1">
                <a:solidFill>
                  <a:schemeClr val="bg1"/>
                </a:solidFill>
              </a:rPr>
              <a:t>Acts 18:19)</a:t>
            </a:r>
          </a:p>
          <a:p>
            <a:r>
              <a:rPr lang="en-US" sz="2400" b="1">
                <a:solidFill>
                  <a:schemeClr val="bg1"/>
                </a:solidFill>
              </a:rPr>
              <a:t>Hierapolis Col 4:13)</a:t>
            </a:r>
          </a:p>
          <a:p>
            <a:r>
              <a:rPr lang="en-US" sz="2400" b="1">
                <a:solidFill>
                  <a:schemeClr val="bg1"/>
                </a:solidFill>
              </a:rPr>
              <a:t>Iconium</a:t>
            </a:r>
            <a:r>
              <a:rPr lang="mr-IN" sz="2400" b="1">
                <a:solidFill>
                  <a:schemeClr val="bg1"/>
                </a:solidFill>
              </a:rPr>
              <a:t> (</a:t>
            </a:r>
            <a:r>
              <a:rPr lang="en-US" sz="2400" b="1">
                <a:solidFill>
                  <a:schemeClr val="bg1"/>
                </a:solidFill>
              </a:rPr>
              <a:t>Acts 14:1; Gal 1:2)</a:t>
            </a:r>
          </a:p>
        </p:txBody>
      </p:sp>
      <p:sp>
        <p:nvSpPr>
          <p:cNvPr id="10" name="Rectangle 9"/>
          <p:cNvSpPr/>
          <p:nvPr/>
        </p:nvSpPr>
        <p:spPr>
          <a:xfrm>
            <a:off x="4985287" y="421083"/>
            <a:ext cx="4034727" cy="6370975"/>
          </a:xfrm>
          <a:prstGeom prst="rect">
            <a:avLst/>
          </a:prstGeom>
        </p:spPr>
        <p:txBody>
          <a:bodyPr wrap="square">
            <a:spAutoFit/>
          </a:bodyPr>
          <a:lstStyle/>
          <a:p>
            <a:r>
              <a:rPr lang="en-US" sz="2400" b="1" dirty="0">
                <a:solidFill>
                  <a:schemeClr val="bg1"/>
                </a:solidFill>
              </a:rPr>
              <a:t>Jerusalem</a:t>
            </a:r>
            <a:r>
              <a:rPr lang="mr-IN" sz="2400" b="1" dirty="0">
                <a:solidFill>
                  <a:schemeClr val="bg1"/>
                </a:solidFill>
              </a:rPr>
              <a:t> (</a:t>
            </a:r>
            <a:r>
              <a:rPr lang="en-US" sz="2400" b="1" dirty="0">
                <a:solidFill>
                  <a:schemeClr val="bg1"/>
                </a:solidFill>
              </a:rPr>
              <a:t>Acts 8:14)</a:t>
            </a:r>
          </a:p>
          <a:p>
            <a:pPr lvl="0"/>
            <a:r>
              <a:rPr lang="en-US" sz="2400" b="1" dirty="0">
                <a:solidFill>
                  <a:schemeClr val="bg1"/>
                </a:solidFill>
              </a:rPr>
              <a:t>Joppa</a:t>
            </a:r>
            <a:r>
              <a:rPr lang="mr-IN" sz="2400" b="1" dirty="0">
                <a:solidFill>
                  <a:schemeClr val="bg1"/>
                </a:solidFill>
              </a:rPr>
              <a:t> (</a:t>
            </a:r>
            <a:r>
              <a:rPr lang="en-US" sz="2400" b="1" dirty="0">
                <a:solidFill>
                  <a:schemeClr val="bg1"/>
                </a:solidFill>
              </a:rPr>
              <a:t>Acts 9:36, 38)</a:t>
            </a:r>
          </a:p>
          <a:p>
            <a:pPr lvl="0"/>
            <a:r>
              <a:rPr lang="ro-RO" sz="2400" b="1" dirty="0">
                <a:solidFill>
                  <a:schemeClr val="bg1"/>
                </a:solidFill>
              </a:rPr>
              <a:t>Laodicea</a:t>
            </a:r>
            <a:r>
              <a:rPr lang="mr-IN" sz="2400" b="1" dirty="0">
                <a:solidFill>
                  <a:schemeClr val="bg1"/>
                </a:solidFill>
              </a:rPr>
              <a:t> (</a:t>
            </a:r>
            <a:r>
              <a:rPr lang="ro-RO" sz="2400" b="1" dirty="0">
                <a:solidFill>
                  <a:schemeClr val="bg1"/>
                </a:solidFill>
              </a:rPr>
              <a:t>Rev 1:11, Col 4:15)</a:t>
            </a:r>
          </a:p>
          <a:p>
            <a:pPr lvl="0"/>
            <a:r>
              <a:rPr lang="ro-RO" sz="2400" b="1" dirty="0">
                <a:solidFill>
                  <a:schemeClr val="bg1"/>
                </a:solidFill>
              </a:rPr>
              <a:t>Lydda</a:t>
            </a:r>
            <a:r>
              <a:rPr lang="mr-IN" sz="2400" b="1" dirty="0">
                <a:solidFill>
                  <a:schemeClr val="bg1"/>
                </a:solidFill>
              </a:rPr>
              <a:t> (</a:t>
            </a:r>
            <a:r>
              <a:rPr lang="ro-RO" sz="2400" b="1" dirty="0">
                <a:solidFill>
                  <a:schemeClr val="bg1"/>
                </a:solidFill>
              </a:rPr>
              <a:t>Acts 9:32)</a:t>
            </a:r>
          </a:p>
          <a:p>
            <a:pPr lvl="0"/>
            <a:r>
              <a:rPr lang="en-US" sz="2400" b="1" dirty="0" err="1">
                <a:solidFill>
                  <a:schemeClr val="bg1"/>
                </a:solidFill>
              </a:rPr>
              <a:t>Lystra</a:t>
            </a:r>
            <a:r>
              <a:rPr lang="mr-IN" sz="2400" b="1" dirty="0">
                <a:solidFill>
                  <a:schemeClr val="bg1"/>
                </a:solidFill>
              </a:rPr>
              <a:t> (</a:t>
            </a:r>
            <a:r>
              <a:rPr lang="en-US" sz="2400" b="1" dirty="0">
                <a:solidFill>
                  <a:schemeClr val="bg1"/>
                </a:solidFill>
              </a:rPr>
              <a:t>Acts 14:6; Gal 1:2)</a:t>
            </a:r>
          </a:p>
          <a:p>
            <a:pPr lvl="0"/>
            <a:r>
              <a:rPr lang="en-US" sz="2400" b="1" dirty="0">
                <a:solidFill>
                  <a:schemeClr val="bg1"/>
                </a:solidFill>
              </a:rPr>
              <a:t>Pergamum</a:t>
            </a:r>
            <a:r>
              <a:rPr lang="mr-IN" sz="2400" b="1" dirty="0">
                <a:solidFill>
                  <a:schemeClr val="bg1"/>
                </a:solidFill>
              </a:rPr>
              <a:t> (</a:t>
            </a:r>
            <a:r>
              <a:rPr lang="en-US" sz="2400" b="1" dirty="0">
                <a:solidFill>
                  <a:schemeClr val="bg1"/>
                </a:solidFill>
              </a:rPr>
              <a:t>Rev 1:11)</a:t>
            </a:r>
          </a:p>
          <a:p>
            <a:pPr lvl="0"/>
            <a:r>
              <a:rPr lang="en-US" sz="2400" b="1" dirty="0">
                <a:solidFill>
                  <a:schemeClr val="bg1"/>
                </a:solidFill>
              </a:rPr>
              <a:t>Philadelphia</a:t>
            </a:r>
            <a:r>
              <a:rPr lang="mr-IN" sz="2400" b="1" dirty="0">
                <a:solidFill>
                  <a:schemeClr val="bg1"/>
                </a:solidFill>
              </a:rPr>
              <a:t> (</a:t>
            </a:r>
            <a:r>
              <a:rPr lang="en-US" sz="2400" b="1" dirty="0">
                <a:solidFill>
                  <a:schemeClr val="bg1"/>
                </a:solidFill>
              </a:rPr>
              <a:t>Rev 1:11)</a:t>
            </a:r>
          </a:p>
          <a:p>
            <a:pPr lvl="0"/>
            <a:r>
              <a:rPr lang="en-US" sz="2400" b="1" dirty="0">
                <a:solidFill>
                  <a:schemeClr val="bg1"/>
                </a:solidFill>
              </a:rPr>
              <a:t>Philippi</a:t>
            </a:r>
            <a:r>
              <a:rPr lang="mr-IN" sz="2400" b="1" dirty="0">
                <a:solidFill>
                  <a:schemeClr val="bg1"/>
                </a:solidFill>
              </a:rPr>
              <a:t> (</a:t>
            </a:r>
            <a:r>
              <a:rPr lang="en-US" sz="2400" b="1" dirty="0">
                <a:solidFill>
                  <a:schemeClr val="bg1"/>
                </a:solidFill>
              </a:rPr>
              <a:t>Acts 16:12)</a:t>
            </a:r>
          </a:p>
          <a:p>
            <a:pPr lvl="0"/>
            <a:r>
              <a:rPr lang="en-US" sz="2400" b="1" dirty="0" err="1">
                <a:solidFill>
                  <a:schemeClr val="bg1"/>
                </a:solidFill>
              </a:rPr>
              <a:t>Puteoli</a:t>
            </a:r>
            <a:r>
              <a:rPr lang="en-US" sz="2400" b="1" dirty="0">
                <a:solidFill>
                  <a:schemeClr val="bg1"/>
                </a:solidFill>
              </a:rPr>
              <a:t>, Italy</a:t>
            </a:r>
            <a:r>
              <a:rPr lang="mr-IN" sz="2400" b="1" dirty="0">
                <a:solidFill>
                  <a:schemeClr val="bg1"/>
                </a:solidFill>
              </a:rPr>
              <a:t> (</a:t>
            </a:r>
            <a:r>
              <a:rPr lang="en-US" sz="2400" b="1" dirty="0">
                <a:solidFill>
                  <a:schemeClr val="bg1"/>
                </a:solidFill>
              </a:rPr>
              <a:t>Acts 28:13-14)</a:t>
            </a:r>
          </a:p>
          <a:p>
            <a:pPr lvl="0"/>
            <a:r>
              <a:rPr lang="it-IT" sz="2400" b="1" dirty="0">
                <a:solidFill>
                  <a:schemeClr val="bg1"/>
                </a:solidFill>
              </a:rPr>
              <a:t>Rome</a:t>
            </a:r>
            <a:r>
              <a:rPr lang="mr-IN" sz="2400" b="1" dirty="0">
                <a:solidFill>
                  <a:schemeClr val="bg1"/>
                </a:solidFill>
              </a:rPr>
              <a:t> (</a:t>
            </a:r>
            <a:r>
              <a:rPr lang="it-IT" sz="2400" b="1" dirty="0">
                <a:solidFill>
                  <a:schemeClr val="bg1"/>
                </a:solidFill>
              </a:rPr>
              <a:t>Rom 1:7)</a:t>
            </a:r>
          </a:p>
          <a:p>
            <a:pPr lvl="0"/>
            <a:r>
              <a:rPr lang="it-IT" sz="2400" b="1" dirty="0">
                <a:solidFill>
                  <a:schemeClr val="bg1"/>
                </a:solidFill>
              </a:rPr>
              <a:t>Sardis</a:t>
            </a:r>
            <a:r>
              <a:rPr lang="mr-IN" sz="2400" b="1" dirty="0">
                <a:solidFill>
                  <a:schemeClr val="bg1"/>
                </a:solidFill>
              </a:rPr>
              <a:t> (</a:t>
            </a:r>
            <a:r>
              <a:rPr lang="it-IT" sz="2400" b="1" dirty="0">
                <a:solidFill>
                  <a:schemeClr val="bg1"/>
                </a:solidFill>
              </a:rPr>
              <a:t>Rev 1:11)</a:t>
            </a:r>
          </a:p>
          <a:p>
            <a:pPr lvl="0"/>
            <a:r>
              <a:rPr lang="it-IT" sz="2400" b="1" dirty="0">
                <a:solidFill>
                  <a:schemeClr val="bg1"/>
                </a:solidFill>
              </a:rPr>
              <a:t>Sharon</a:t>
            </a:r>
            <a:r>
              <a:rPr lang="mr-IN" sz="2400" b="1" dirty="0">
                <a:solidFill>
                  <a:schemeClr val="bg1"/>
                </a:solidFill>
              </a:rPr>
              <a:t> (</a:t>
            </a:r>
            <a:r>
              <a:rPr lang="it-IT" sz="2400" b="1" dirty="0">
                <a:solidFill>
                  <a:schemeClr val="bg1"/>
                </a:solidFill>
              </a:rPr>
              <a:t>Acts 9:35)</a:t>
            </a:r>
          </a:p>
          <a:p>
            <a:pPr lvl="0"/>
            <a:r>
              <a:rPr lang="it-IT" sz="2400" b="1" dirty="0">
                <a:solidFill>
                  <a:schemeClr val="bg1"/>
                </a:solidFill>
              </a:rPr>
              <a:t>Smyrna</a:t>
            </a:r>
            <a:r>
              <a:rPr lang="mr-IN" sz="2400" b="1" dirty="0">
                <a:solidFill>
                  <a:schemeClr val="bg1"/>
                </a:solidFill>
              </a:rPr>
              <a:t> (</a:t>
            </a:r>
            <a:r>
              <a:rPr lang="it-IT" sz="2400" b="1" dirty="0">
                <a:solidFill>
                  <a:schemeClr val="bg1"/>
                </a:solidFill>
              </a:rPr>
              <a:t>Rev 1:11)</a:t>
            </a:r>
          </a:p>
          <a:p>
            <a:pPr lvl="0"/>
            <a:r>
              <a:rPr lang="it-IT" sz="2400" b="1" dirty="0">
                <a:solidFill>
                  <a:schemeClr val="bg1"/>
                </a:solidFill>
              </a:rPr>
              <a:t>Tarsus</a:t>
            </a:r>
            <a:r>
              <a:rPr lang="mr-IN" sz="2400" b="1" dirty="0">
                <a:solidFill>
                  <a:schemeClr val="bg1"/>
                </a:solidFill>
              </a:rPr>
              <a:t> (</a:t>
            </a:r>
            <a:r>
              <a:rPr lang="it-IT" sz="2400" b="1" dirty="0">
                <a:solidFill>
                  <a:schemeClr val="bg1"/>
                </a:solidFill>
              </a:rPr>
              <a:t>Acts 9:30)</a:t>
            </a:r>
          </a:p>
          <a:p>
            <a:pPr lvl="0"/>
            <a:r>
              <a:rPr lang="it-IT" sz="2400" b="1" dirty="0">
                <a:solidFill>
                  <a:schemeClr val="bg1"/>
                </a:solidFill>
              </a:rPr>
              <a:t>Thessalonica</a:t>
            </a:r>
            <a:r>
              <a:rPr lang="mr-IN" sz="2400" b="1" dirty="0">
                <a:solidFill>
                  <a:schemeClr val="bg1"/>
                </a:solidFill>
              </a:rPr>
              <a:t> (</a:t>
            </a:r>
            <a:r>
              <a:rPr lang="it-IT" sz="2400" b="1" dirty="0">
                <a:solidFill>
                  <a:schemeClr val="bg1"/>
                </a:solidFill>
              </a:rPr>
              <a:t>Acts 17:1)</a:t>
            </a:r>
          </a:p>
          <a:p>
            <a:pPr lvl="0"/>
            <a:r>
              <a:rPr lang="en-US" sz="2400" b="1" dirty="0">
                <a:solidFill>
                  <a:schemeClr val="bg1"/>
                </a:solidFill>
              </a:rPr>
              <a:t>Thyatira</a:t>
            </a:r>
            <a:r>
              <a:rPr lang="mr-IN" sz="2400" b="1" dirty="0">
                <a:solidFill>
                  <a:schemeClr val="bg1"/>
                </a:solidFill>
              </a:rPr>
              <a:t> (</a:t>
            </a:r>
            <a:r>
              <a:rPr lang="en-US" sz="2400" b="1" dirty="0">
                <a:solidFill>
                  <a:schemeClr val="bg1"/>
                </a:solidFill>
              </a:rPr>
              <a:t>Rev 1:11; </a:t>
            </a:r>
            <a:r>
              <a:rPr lang="en-US" sz="2400" b="1" dirty="0" smtClean="0">
                <a:solidFill>
                  <a:schemeClr val="bg1"/>
                </a:solidFill>
              </a:rPr>
              <a:t>Ac </a:t>
            </a:r>
            <a:r>
              <a:rPr lang="en-US" sz="2400" b="1" dirty="0">
                <a:solidFill>
                  <a:schemeClr val="bg1"/>
                </a:solidFill>
              </a:rPr>
              <a:t>16:14)</a:t>
            </a:r>
          </a:p>
          <a:p>
            <a:pPr lvl="0"/>
            <a:r>
              <a:rPr lang="en-US" sz="2400" b="1" dirty="0">
                <a:solidFill>
                  <a:schemeClr val="bg1"/>
                </a:solidFill>
              </a:rPr>
              <a:t>Troas</a:t>
            </a:r>
            <a:r>
              <a:rPr lang="mr-IN" sz="2400" b="1" dirty="0">
                <a:solidFill>
                  <a:schemeClr val="bg1"/>
                </a:solidFill>
              </a:rPr>
              <a:t> (</a:t>
            </a:r>
            <a:r>
              <a:rPr lang="en-US" sz="2400" b="1" dirty="0">
                <a:solidFill>
                  <a:schemeClr val="bg1"/>
                </a:solidFill>
              </a:rPr>
              <a:t>Acts 20:6-7)</a:t>
            </a:r>
          </a:p>
        </p:txBody>
      </p:sp>
    </p:spTree>
    <p:extLst>
      <p:ext uri="{BB962C8B-B14F-4D97-AF65-F5344CB8AC3E}">
        <p14:creationId xmlns:p14="http://schemas.microsoft.com/office/powerpoint/2010/main" val="94180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sp>
        <p:nvSpPr>
          <p:cNvPr id="2" name="Rectangle 1"/>
          <p:cNvSpPr/>
          <p:nvPr/>
        </p:nvSpPr>
        <p:spPr>
          <a:xfrm>
            <a:off x="129151" y="1193370"/>
            <a:ext cx="3574943" cy="3874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0148" y="216976"/>
            <a:ext cx="5031784" cy="523220"/>
          </a:xfrm>
          <a:prstGeom prst="rect">
            <a:avLst/>
          </a:prstGeom>
          <a:noFill/>
        </p:spPr>
        <p:txBody>
          <a:bodyPr wrap="square" rtlCol="0">
            <a:spAutoFit/>
          </a:bodyPr>
          <a:lstStyle/>
          <a:p>
            <a:r>
              <a:rPr lang="en-US" sz="2800" b="1" u="sng">
                <a:solidFill>
                  <a:srgbClr val="FFFF00"/>
                </a:solidFill>
                <a:latin typeface="Arial" charset="0"/>
                <a:ea typeface="Arial" charset="0"/>
                <a:cs typeface="Arial" charset="0"/>
              </a:rPr>
              <a:t>Churches Mentioned in NT</a:t>
            </a:r>
          </a:p>
        </p:txBody>
      </p:sp>
      <p:sp>
        <p:nvSpPr>
          <p:cNvPr id="6" name="TextBox 5"/>
          <p:cNvSpPr txBox="1"/>
          <p:nvPr/>
        </p:nvSpPr>
        <p:spPr>
          <a:xfrm>
            <a:off x="160148" y="777546"/>
            <a:ext cx="4825139" cy="6001643"/>
          </a:xfrm>
          <a:prstGeom prst="rect">
            <a:avLst/>
          </a:prstGeom>
          <a:noFill/>
        </p:spPr>
        <p:txBody>
          <a:bodyPr wrap="square" rtlCol="0">
            <a:spAutoFit/>
          </a:bodyPr>
          <a:lstStyle/>
          <a:p>
            <a:r>
              <a:rPr lang="en-US" sz="2400" b="1">
                <a:solidFill>
                  <a:schemeClr val="bg1"/>
                </a:solidFill>
              </a:rPr>
              <a:t>Antioch, Pisidia (Acts 13:14; Gal 1:2)</a:t>
            </a:r>
          </a:p>
          <a:p>
            <a:r>
              <a:rPr lang="en-US" sz="2400" b="1" u="sng"/>
              <a:t>Antioch, Syria (Acts 13:1-4)</a:t>
            </a:r>
          </a:p>
          <a:p>
            <a:r>
              <a:rPr lang="en-US" sz="2400" b="1">
                <a:solidFill>
                  <a:schemeClr val="bg1"/>
                </a:solidFill>
              </a:rPr>
              <a:t>Athens (Acts 17:34)</a:t>
            </a:r>
          </a:p>
          <a:p>
            <a:r>
              <a:rPr lang="cs-CZ" sz="2400" b="1">
                <a:solidFill>
                  <a:schemeClr val="bg1"/>
                </a:solidFill>
              </a:rPr>
              <a:t>Babylon (1 Peter 5:13; Acts 2:9)</a:t>
            </a:r>
          </a:p>
          <a:p>
            <a:r>
              <a:rPr lang="en-US" sz="2400" b="1">
                <a:solidFill>
                  <a:schemeClr val="bg1"/>
                </a:solidFill>
              </a:rPr>
              <a:t>Berea (Acts 17:11)</a:t>
            </a:r>
          </a:p>
          <a:p>
            <a:r>
              <a:rPr lang="en-US" sz="2400" b="1">
                <a:solidFill>
                  <a:schemeClr val="bg1"/>
                </a:solidFill>
              </a:rPr>
              <a:t>Caesarea (Acts 10:1,48)</a:t>
            </a:r>
          </a:p>
          <a:p>
            <a:r>
              <a:rPr lang="en-US" sz="2400" b="1">
                <a:solidFill>
                  <a:schemeClr val="bg1"/>
                </a:solidFill>
              </a:rPr>
              <a:t>Cenchrea (Rom 16:1)</a:t>
            </a:r>
          </a:p>
          <a:p>
            <a:r>
              <a:rPr lang="en-US" sz="2400" b="1">
                <a:solidFill>
                  <a:schemeClr val="bg1"/>
                </a:solidFill>
              </a:rPr>
              <a:t>Colossae (Col 1:2)</a:t>
            </a:r>
          </a:p>
          <a:p>
            <a:r>
              <a:rPr lang="en-US" sz="2400" b="1">
                <a:solidFill>
                  <a:schemeClr val="bg1"/>
                </a:solidFill>
              </a:rPr>
              <a:t>Corinth</a:t>
            </a:r>
            <a:r>
              <a:rPr lang="mr-IN" sz="2400" b="1">
                <a:solidFill>
                  <a:schemeClr val="bg1"/>
                </a:solidFill>
              </a:rPr>
              <a:t> (</a:t>
            </a:r>
            <a:r>
              <a:rPr lang="en-US" sz="2400" b="1">
                <a:solidFill>
                  <a:schemeClr val="bg1"/>
                </a:solidFill>
              </a:rPr>
              <a:t>Acts 18:1)</a:t>
            </a:r>
          </a:p>
          <a:p>
            <a:r>
              <a:rPr lang="en-US" sz="2400" b="1">
                <a:solidFill>
                  <a:schemeClr val="bg1"/>
                </a:solidFill>
              </a:rPr>
              <a:t>Crete</a:t>
            </a:r>
            <a:r>
              <a:rPr lang="mr-IN" sz="2400" b="1">
                <a:solidFill>
                  <a:schemeClr val="bg1"/>
                </a:solidFill>
              </a:rPr>
              <a:t> (</a:t>
            </a:r>
            <a:r>
              <a:rPr lang="en-US" sz="2400" b="1">
                <a:solidFill>
                  <a:schemeClr val="bg1"/>
                </a:solidFill>
              </a:rPr>
              <a:t>Titus 1:5)</a:t>
            </a:r>
          </a:p>
          <a:p>
            <a:r>
              <a:rPr lang="en-US" sz="2400" b="1">
                <a:solidFill>
                  <a:schemeClr val="bg1"/>
                </a:solidFill>
              </a:rPr>
              <a:t>Cyrene</a:t>
            </a:r>
            <a:r>
              <a:rPr lang="mr-IN" sz="2400" b="1">
                <a:solidFill>
                  <a:schemeClr val="bg1"/>
                </a:solidFill>
              </a:rPr>
              <a:t> (</a:t>
            </a:r>
            <a:r>
              <a:rPr lang="en-US" sz="2400" b="1">
                <a:solidFill>
                  <a:schemeClr val="bg1"/>
                </a:solidFill>
              </a:rPr>
              <a:t>Acts 11:20)</a:t>
            </a:r>
          </a:p>
          <a:p>
            <a:r>
              <a:rPr lang="en-US" sz="2400" b="1">
                <a:solidFill>
                  <a:schemeClr val="bg1"/>
                </a:solidFill>
              </a:rPr>
              <a:t>Damascus</a:t>
            </a:r>
            <a:r>
              <a:rPr lang="mr-IN" sz="2400" b="1">
                <a:solidFill>
                  <a:schemeClr val="bg1"/>
                </a:solidFill>
              </a:rPr>
              <a:t> (</a:t>
            </a:r>
            <a:r>
              <a:rPr lang="en-US" sz="2400" b="1">
                <a:solidFill>
                  <a:schemeClr val="bg1"/>
                </a:solidFill>
              </a:rPr>
              <a:t>Acts 9:19)</a:t>
            </a:r>
          </a:p>
          <a:p>
            <a:r>
              <a:rPr lang="en-US" sz="2400" b="1">
                <a:solidFill>
                  <a:schemeClr val="bg1"/>
                </a:solidFill>
              </a:rPr>
              <a:t>Derbe</a:t>
            </a:r>
            <a:r>
              <a:rPr lang="mr-IN" sz="2400" b="1">
                <a:solidFill>
                  <a:schemeClr val="bg1"/>
                </a:solidFill>
              </a:rPr>
              <a:t> (</a:t>
            </a:r>
            <a:r>
              <a:rPr lang="en-US" sz="2400" b="1">
                <a:solidFill>
                  <a:schemeClr val="bg1"/>
                </a:solidFill>
              </a:rPr>
              <a:t>Acts 14:20; Gal 1:2)</a:t>
            </a:r>
          </a:p>
          <a:p>
            <a:r>
              <a:rPr lang="en-US" sz="2400" b="1">
                <a:solidFill>
                  <a:schemeClr val="bg1"/>
                </a:solidFill>
              </a:rPr>
              <a:t>Ephesus</a:t>
            </a:r>
            <a:r>
              <a:rPr lang="mr-IN" sz="2400" b="1">
                <a:solidFill>
                  <a:schemeClr val="bg1"/>
                </a:solidFill>
              </a:rPr>
              <a:t> (</a:t>
            </a:r>
            <a:r>
              <a:rPr lang="en-US" sz="2400" b="1">
                <a:solidFill>
                  <a:schemeClr val="bg1"/>
                </a:solidFill>
              </a:rPr>
              <a:t>Acts 18:19)</a:t>
            </a:r>
          </a:p>
          <a:p>
            <a:r>
              <a:rPr lang="en-US" sz="2400" b="1">
                <a:solidFill>
                  <a:schemeClr val="bg1"/>
                </a:solidFill>
              </a:rPr>
              <a:t>Hierapolis Col 4:13)</a:t>
            </a:r>
          </a:p>
          <a:p>
            <a:r>
              <a:rPr lang="en-US" sz="2400" b="1">
                <a:solidFill>
                  <a:schemeClr val="bg1"/>
                </a:solidFill>
              </a:rPr>
              <a:t>Iconium</a:t>
            </a:r>
            <a:r>
              <a:rPr lang="mr-IN" sz="2400" b="1">
                <a:solidFill>
                  <a:schemeClr val="bg1"/>
                </a:solidFill>
              </a:rPr>
              <a:t> (</a:t>
            </a:r>
            <a:r>
              <a:rPr lang="en-US" sz="2400" b="1">
                <a:solidFill>
                  <a:schemeClr val="bg1"/>
                </a:solidFill>
              </a:rPr>
              <a:t>Acts 14:1; Gal 1:2)</a:t>
            </a:r>
          </a:p>
        </p:txBody>
      </p:sp>
      <p:sp>
        <p:nvSpPr>
          <p:cNvPr id="11" name="Rectangle 10"/>
          <p:cNvSpPr/>
          <p:nvPr/>
        </p:nvSpPr>
        <p:spPr>
          <a:xfrm>
            <a:off x="4969790" y="463087"/>
            <a:ext cx="2980841" cy="3874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85287" y="421083"/>
            <a:ext cx="4034727" cy="6370975"/>
          </a:xfrm>
          <a:prstGeom prst="rect">
            <a:avLst/>
          </a:prstGeom>
        </p:spPr>
        <p:txBody>
          <a:bodyPr wrap="square">
            <a:spAutoFit/>
          </a:bodyPr>
          <a:lstStyle/>
          <a:p>
            <a:r>
              <a:rPr lang="en-US" sz="2400" b="1" u="sng" dirty="0"/>
              <a:t>Jerusalem</a:t>
            </a:r>
            <a:r>
              <a:rPr lang="mr-IN" sz="2400" b="1" u="sng" dirty="0"/>
              <a:t> (</a:t>
            </a:r>
            <a:r>
              <a:rPr lang="en-US" sz="2400" b="1" u="sng" dirty="0"/>
              <a:t>Acts 8:14)</a:t>
            </a:r>
          </a:p>
          <a:p>
            <a:pPr lvl="0"/>
            <a:r>
              <a:rPr lang="en-US" sz="2400" b="1" dirty="0">
                <a:solidFill>
                  <a:schemeClr val="bg1"/>
                </a:solidFill>
              </a:rPr>
              <a:t>Joppa</a:t>
            </a:r>
            <a:r>
              <a:rPr lang="mr-IN" sz="2400" b="1" dirty="0">
                <a:solidFill>
                  <a:schemeClr val="bg1"/>
                </a:solidFill>
              </a:rPr>
              <a:t> (</a:t>
            </a:r>
            <a:r>
              <a:rPr lang="en-US" sz="2400" b="1" dirty="0">
                <a:solidFill>
                  <a:schemeClr val="bg1"/>
                </a:solidFill>
              </a:rPr>
              <a:t>Acts 9:36, 38)</a:t>
            </a:r>
          </a:p>
          <a:p>
            <a:pPr lvl="0"/>
            <a:r>
              <a:rPr lang="ro-RO" sz="2400" b="1" dirty="0">
                <a:solidFill>
                  <a:schemeClr val="bg1"/>
                </a:solidFill>
              </a:rPr>
              <a:t>Laodicea</a:t>
            </a:r>
            <a:r>
              <a:rPr lang="mr-IN" sz="2400" b="1" dirty="0">
                <a:solidFill>
                  <a:schemeClr val="bg1"/>
                </a:solidFill>
              </a:rPr>
              <a:t> (</a:t>
            </a:r>
            <a:r>
              <a:rPr lang="ro-RO" sz="2400" b="1" dirty="0">
                <a:solidFill>
                  <a:schemeClr val="bg1"/>
                </a:solidFill>
              </a:rPr>
              <a:t>Rev 1:11, Col 4:15)</a:t>
            </a:r>
          </a:p>
          <a:p>
            <a:pPr lvl="0"/>
            <a:r>
              <a:rPr lang="ro-RO" sz="2400" b="1" dirty="0">
                <a:solidFill>
                  <a:schemeClr val="bg1"/>
                </a:solidFill>
              </a:rPr>
              <a:t>Lydda</a:t>
            </a:r>
            <a:r>
              <a:rPr lang="mr-IN" sz="2400" b="1" dirty="0">
                <a:solidFill>
                  <a:schemeClr val="bg1"/>
                </a:solidFill>
              </a:rPr>
              <a:t> (</a:t>
            </a:r>
            <a:r>
              <a:rPr lang="ro-RO" sz="2400" b="1" dirty="0">
                <a:solidFill>
                  <a:schemeClr val="bg1"/>
                </a:solidFill>
              </a:rPr>
              <a:t>Acts 9:32)</a:t>
            </a:r>
          </a:p>
          <a:p>
            <a:pPr lvl="0"/>
            <a:r>
              <a:rPr lang="en-US" sz="2400" b="1" dirty="0" err="1">
                <a:solidFill>
                  <a:schemeClr val="bg1"/>
                </a:solidFill>
              </a:rPr>
              <a:t>Lystra</a:t>
            </a:r>
            <a:r>
              <a:rPr lang="mr-IN" sz="2400" b="1" dirty="0">
                <a:solidFill>
                  <a:schemeClr val="bg1"/>
                </a:solidFill>
              </a:rPr>
              <a:t> (</a:t>
            </a:r>
            <a:r>
              <a:rPr lang="en-US" sz="2400" b="1" dirty="0">
                <a:solidFill>
                  <a:schemeClr val="bg1"/>
                </a:solidFill>
              </a:rPr>
              <a:t>Acts 14:6; Gal 1:2)</a:t>
            </a:r>
          </a:p>
          <a:p>
            <a:pPr lvl="0"/>
            <a:r>
              <a:rPr lang="en-US" sz="2400" b="1" dirty="0">
                <a:solidFill>
                  <a:schemeClr val="bg1"/>
                </a:solidFill>
              </a:rPr>
              <a:t>Pergamum</a:t>
            </a:r>
            <a:r>
              <a:rPr lang="mr-IN" sz="2400" b="1" dirty="0">
                <a:solidFill>
                  <a:schemeClr val="bg1"/>
                </a:solidFill>
              </a:rPr>
              <a:t> (</a:t>
            </a:r>
            <a:r>
              <a:rPr lang="en-US" sz="2400" b="1" dirty="0">
                <a:solidFill>
                  <a:schemeClr val="bg1"/>
                </a:solidFill>
              </a:rPr>
              <a:t>Rev 1:11)</a:t>
            </a:r>
          </a:p>
          <a:p>
            <a:pPr lvl="0"/>
            <a:r>
              <a:rPr lang="en-US" sz="2400" b="1" dirty="0">
                <a:solidFill>
                  <a:schemeClr val="bg1"/>
                </a:solidFill>
              </a:rPr>
              <a:t>Philadelphia</a:t>
            </a:r>
            <a:r>
              <a:rPr lang="mr-IN" sz="2400" b="1" dirty="0">
                <a:solidFill>
                  <a:schemeClr val="bg1"/>
                </a:solidFill>
              </a:rPr>
              <a:t> (</a:t>
            </a:r>
            <a:r>
              <a:rPr lang="en-US" sz="2400" b="1" dirty="0">
                <a:solidFill>
                  <a:schemeClr val="bg1"/>
                </a:solidFill>
              </a:rPr>
              <a:t>Rev 1:11)</a:t>
            </a:r>
          </a:p>
          <a:p>
            <a:pPr lvl="0"/>
            <a:r>
              <a:rPr lang="en-US" sz="2400" b="1" dirty="0">
                <a:solidFill>
                  <a:schemeClr val="bg1"/>
                </a:solidFill>
              </a:rPr>
              <a:t>Philippi</a:t>
            </a:r>
            <a:r>
              <a:rPr lang="mr-IN" sz="2400" b="1" dirty="0">
                <a:solidFill>
                  <a:schemeClr val="bg1"/>
                </a:solidFill>
              </a:rPr>
              <a:t> (</a:t>
            </a:r>
            <a:r>
              <a:rPr lang="en-US" sz="2400" b="1" dirty="0">
                <a:solidFill>
                  <a:schemeClr val="bg1"/>
                </a:solidFill>
              </a:rPr>
              <a:t>Acts 16:12)</a:t>
            </a:r>
          </a:p>
          <a:p>
            <a:pPr lvl="0"/>
            <a:r>
              <a:rPr lang="en-US" sz="2400" b="1" dirty="0" err="1">
                <a:solidFill>
                  <a:schemeClr val="bg1"/>
                </a:solidFill>
              </a:rPr>
              <a:t>Puteoli</a:t>
            </a:r>
            <a:r>
              <a:rPr lang="en-US" sz="2400" b="1" dirty="0">
                <a:solidFill>
                  <a:schemeClr val="bg1"/>
                </a:solidFill>
              </a:rPr>
              <a:t>, Italy</a:t>
            </a:r>
            <a:r>
              <a:rPr lang="mr-IN" sz="2400" b="1" dirty="0">
                <a:solidFill>
                  <a:schemeClr val="bg1"/>
                </a:solidFill>
              </a:rPr>
              <a:t> (</a:t>
            </a:r>
            <a:r>
              <a:rPr lang="en-US" sz="2400" b="1" dirty="0">
                <a:solidFill>
                  <a:schemeClr val="bg1"/>
                </a:solidFill>
              </a:rPr>
              <a:t>Acts 28:13-14)</a:t>
            </a:r>
          </a:p>
          <a:p>
            <a:pPr lvl="0"/>
            <a:r>
              <a:rPr lang="it-IT" sz="2400" b="1" dirty="0">
                <a:solidFill>
                  <a:schemeClr val="bg1"/>
                </a:solidFill>
              </a:rPr>
              <a:t>Rome</a:t>
            </a:r>
            <a:r>
              <a:rPr lang="mr-IN" sz="2400" b="1" dirty="0">
                <a:solidFill>
                  <a:schemeClr val="bg1"/>
                </a:solidFill>
              </a:rPr>
              <a:t> (</a:t>
            </a:r>
            <a:r>
              <a:rPr lang="it-IT" sz="2400" b="1" dirty="0">
                <a:solidFill>
                  <a:schemeClr val="bg1"/>
                </a:solidFill>
              </a:rPr>
              <a:t>Rom 1:7)</a:t>
            </a:r>
          </a:p>
          <a:p>
            <a:pPr lvl="0"/>
            <a:r>
              <a:rPr lang="it-IT" sz="2400" b="1" dirty="0">
                <a:solidFill>
                  <a:schemeClr val="bg1"/>
                </a:solidFill>
              </a:rPr>
              <a:t>Sardis</a:t>
            </a:r>
            <a:r>
              <a:rPr lang="mr-IN" sz="2400" b="1" dirty="0">
                <a:solidFill>
                  <a:schemeClr val="bg1"/>
                </a:solidFill>
              </a:rPr>
              <a:t> (</a:t>
            </a:r>
            <a:r>
              <a:rPr lang="it-IT" sz="2400" b="1" dirty="0">
                <a:solidFill>
                  <a:schemeClr val="bg1"/>
                </a:solidFill>
              </a:rPr>
              <a:t>Rev 1:11)</a:t>
            </a:r>
          </a:p>
          <a:p>
            <a:pPr lvl="0"/>
            <a:r>
              <a:rPr lang="it-IT" sz="2400" b="1" dirty="0">
                <a:solidFill>
                  <a:schemeClr val="bg1"/>
                </a:solidFill>
              </a:rPr>
              <a:t>Sharon</a:t>
            </a:r>
            <a:r>
              <a:rPr lang="mr-IN" sz="2400" b="1" dirty="0">
                <a:solidFill>
                  <a:schemeClr val="bg1"/>
                </a:solidFill>
              </a:rPr>
              <a:t> (</a:t>
            </a:r>
            <a:r>
              <a:rPr lang="it-IT" sz="2400" b="1" dirty="0">
                <a:solidFill>
                  <a:schemeClr val="bg1"/>
                </a:solidFill>
              </a:rPr>
              <a:t>Acts 9:35)</a:t>
            </a:r>
          </a:p>
          <a:p>
            <a:pPr lvl="0"/>
            <a:r>
              <a:rPr lang="it-IT" sz="2400" b="1" dirty="0">
                <a:solidFill>
                  <a:schemeClr val="bg1"/>
                </a:solidFill>
              </a:rPr>
              <a:t>Smyrna</a:t>
            </a:r>
            <a:r>
              <a:rPr lang="mr-IN" sz="2400" b="1" dirty="0">
                <a:solidFill>
                  <a:schemeClr val="bg1"/>
                </a:solidFill>
              </a:rPr>
              <a:t> (</a:t>
            </a:r>
            <a:r>
              <a:rPr lang="it-IT" sz="2400" b="1" dirty="0">
                <a:solidFill>
                  <a:schemeClr val="bg1"/>
                </a:solidFill>
              </a:rPr>
              <a:t>Rev 1:11)</a:t>
            </a:r>
          </a:p>
          <a:p>
            <a:pPr lvl="0"/>
            <a:r>
              <a:rPr lang="it-IT" sz="2400" b="1" dirty="0">
                <a:solidFill>
                  <a:schemeClr val="bg1"/>
                </a:solidFill>
              </a:rPr>
              <a:t>Tarsus</a:t>
            </a:r>
            <a:r>
              <a:rPr lang="mr-IN" sz="2400" b="1" dirty="0">
                <a:solidFill>
                  <a:schemeClr val="bg1"/>
                </a:solidFill>
              </a:rPr>
              <a:t> (</a:t>
            </a:r>
            <a:r>
              <a:rPr lang="it-IT" sz="2400" b="1" dirty="0">
                <a:solidFill>
                  <a:schemeClr val="bg1"/>
                </a:solidFill>
              </a:rPr>
              <a:t>Acts 9:30)</a:t>
            </a:r>
          </a:p>
          <a:p>
            <a:pPr lvl="0"/>
            <a:r>
              <a:rPr lang="it-IT" sz="2400" b="1" dirty="0">
                <a:solidFill>
                  <a:schemeClr val="bg1"/>
                </a:solidFill>
              </a:rPr>
              <a:t>Thessalonica</a:t>
            </a:r>
            <a:r>
              <a:rPr lang="mr-IN" sz="2400" b="1" dirty="0">
                <a:solidFill>
                  <a:schemeClr val="bg1"/>
                </a:solidFill>
              </a:rPr>
              <a:t> (</a:t>
            </a:r>
            <a:r>
              <a:rPr lang="it-IT" sz="2400" b="1" dirty="0">
                <a:solidFill>
                  <a:schemeClr val="bg1"/>
                </a:solidFill>
              </a:rPr>
              <a:t>Acts 17:1)</a:t>
            </a:r>
          </a:p>
          <a:p>
            <a:pPr lvl="0"/>
            <a:r>
              <a:rPr lang="en-US" sz="2400" b="1" dirty="0">
                <a:solidFill>
                  <a:schemeClr val="bg1"/>
                </a:solidFill>
              </a:rPr>
              <a:t>Thyatira</a:t>
            </a:r>
            <a:r>
              <a:rPr lang="mr-IN" sz="2400" b="1" dirty="0">
                <a:solidFill>
                  <a:schemeClr val="bg1"/>
                </a:solidFill>
              </a:rPr>
              <a:t> (</a:t>
            </a:r>
            <a:r>
              <a:rPr lang="en-US" sz="2400" b="1" dirty="0">
                <a:solidFill>
                  <a:schemeClr val="bg1"/>
                </a:solidFill>
              </a:rPr>
              <a:t>Rev 1:11; </a:t>
            </a:r>
            <a:r>
              <a:rPr lang="en-US" sz="2400" b="1" dirty="0" smtClean="0">
                <a:solidFill>
                  <a:schemeClr val="bg1"/>
                </a:solidFill>
              </a:rPr>
              <a:t>Ac </a:t>
            </a:r>
            <a:r>
              <a:rPr lang="en-US" sz="2400" b="1" dirty="0">
                <a:solidFill>
                  <a:schemeClr val="bg1"/>
                </a:solidFill>
              </a:rPr>
              <a:t>16:14)</a:t>
            </a:r>
          </a:p>
          <a:p>
            <a:pPr lvl="0"/>
            <a:r>
              <a:rPr lang="en-US" sz="2400" b="1" dirty="0">
                <a:solidFill>
                  <a:schemeClr val="bg1"/>
                </a:solidFill>
              </a:rPr>
              <a:t>Troas</a:t>
            </a:r>
            <a:r>
              <a:rPr lang="mr-IN" sz="2400" b="1" dirty="0">
                <a:solidFill>
                  <a:schemeClr val="bg1"/>
                </a:solidFill>
              </a:rPr>
              <a:t> (</a:t>
            </a:r>
            <a:r>
              <a:rPr lang="en-US" sz="2400" b="1" dirty="0">
                <a:solidFill>
                  <a:schemeClr val="bg1"/>
                </a:solidFill>
              </a:rPr>
              <a:t>Acts 20:6-7)</a:t>
            </a:r>
          </a:p>
        </p:txBody>
      </p:sp>
    </p:spTree>
    <p:extLst>
      <p:ext uri="{BB962C8B-B14F-4D97-AF65-F5344CB8AC3E}">
        <p14:creationId xmlns:p14="http://schemas.microsoft.com/office/powerpoint/2010/main" val="93202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sp>
        <p:nvSpPr>
          <p:cNvPr id="2" name="Rectangle 1"/>
          <p:cNvSpPr/>
          <p:nvPr/>
        </p:nvSpPr>
        <p:spPr>
          <a:xfrm>
            <a:off x="129151" y="1193370"/>
            <a:ext cx="3574943" cy="3874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0148" y="216976"/>
            <a:ext cx="5031784" cy="523220"/>
          </a:xfrm>
          <a:prstGeom prst="rect">
            <a:avLst/>
          </a:prstGeom>
          <a:noFill/>
        </p:spPr>
        <p:txBody>
          <a:bodyPr wrap="square" rtlCol="0">
            <a:spAutoFit/>
          </a:bodyPr>
          <a:lstStyle/>
          <a:p>
            <a:r>
              <a:rPr lang="en-US" sz="2800" b="1" u="sng">
                <a:solidFill>
                  <a:srgbClr val="FFFF00"/>
                </a:solidFill>
                <a:latin typeface="Arial" charset="0"/>
                <a:ea typeface="Arial" charset="0"/>
                <a:cs typeface="Arial" charset="0"/>
              </a:rPr>
              <a:t>Churches Mentioned in NT</a:t>
            </a:r>
          </a:p>
        </p:txBody>
      </p:sp>
      <p:sp>
        <p:nvSpPr>
          <p:cNvPr id="6" name="TextBox 5"/>
          <p:cNvSpPr txBox="1"/>
          <p:nvPr/>
        </p:nvSpPr>
        <p:spPr>
          <a:xfrm>
            <a:off x="160148" y="777546"/>
            <a:ext cx="4825139" cy="6001643"/>
          </a:xfrm>
          <a:prstGeom prst="rect">
            <a:avLst/>
          </a:prstGeom>
          <a:noFill/>
        </p:spPr>
        <p:txBody>
          <a:bodyPr wrap="square" rtlCol="0">
            <a:spAutoFit/>
          </a:bodyPr>
          <a:lstStyle/>
          <a:p>
            <a:r>
              <a:rPr lang="en-US" sz="2400" b="1">
                <a:solidFill>
                  <a:schemeClr val="bg1"/>
                </a:solidFill>
              </a:rPr>
              <a:t>Antioch, Pisidia (Acts 13:14; Gal 1:2)</a:t>
            </a:r>
          </a:p>
          <a:p>
            <a:r>
              <a:rPr lang="en-US" sz="2400" b="1" u="sng"/>
              <a:t>Antioch, Syria (Acts 13:1-4)</a:t>
            </a:r>
          </a:p>
          <a:p>
            <a:r>
              <a:rPr lang="en-US" sz="2400" b="1">
                <a:solidFill>
                  <a:schemeClr val="bg1"/>
                </a:solidFill>
              </a:rPr>
              <a:t>Athens (Acts 17:34)</a:t>
            </a:r>
          </a:p>
          <a:p>
            <a:r>
              <a:rPr lang="cs-CZ" sz="2400" b="1">
                <a:solidFill>
                  <a:schemeClr val="bg1"/>
                </a:solidFill>
              </a:rPr>
              <a:t>Babylon (1 Peter 5:13; Acts 2:9)</a:t>
            </a:r>
          </a:p>
          <a:p>
            <a:r>
              <a:rPr lang="en-US" sz="2400" b="1">
                <a:solidFill>
                  <a:schemeClr val="bg1"/>
                </a:solidFill>
              </a:rPr>
              <a:t>Berea (Acts 17:11)</a:t>
            </a:r>
          </a:p>
          <a:p>
            <a:r>
              <a:rPr lang="en-US" sz="2400" b="1">
                <a:solidFill>
                  <a:schemeClr val="bg1"/>
                </a:solidFill>
              </a:rPr>
              <a:t>Caesarea (Acts 10:1,48)</a:t>
            </a:r>
          </a:p>
          <a:p>
            <a:r>
              <a:rPr lang="en-US" sz="2400" b="1">
                <a:solidFill>
                  <a:schemeClr val="bg1"/>
                </a:solidFill>
              </a:rPr>
              <a:t>Cenchrea (Rom 16:1)</a:t>
            </a:r>
          </a:p>
          <a:p>
            <a:r>
              <a:rPr lang="en-US" sz="2400" b="1">
                <a:solidFill>
                  <a:schemeClr val="bg1"/>
                </a:solidFill>
              </a:rPr>
              <a:t>Colossae (Col 1:2)</a:t>
            </a:r>
          </a:p>
          <a:p>
            <a:r>
              <a:rPr lang="en-US" sz="2400" b="1">
                <a:solidFill>
                  <a:schemeClr val="bg1"/>
                </a:solidFill>
              </a:rPr>
              <a:t>Corinth</a:t>
            </a:r>
            <a:r>
              <a:rPr lang="mr-IN" sz="2400" b="1">
                <a:solidFill>
                  <a:schemeClr val="bg1"/>
                </a:solidFill>
              </a:rPr>
              <a:t> (</a:t>
            </a:r>
            <a:r>
              <a:rPr lang="en-US" sz="2400" b="1">
                <a:solidFill>
                  <a:schemeClr val="bg1"/>
                </a:solidFill>
              </a:rPr>
              <a:t>Acts 18:1)</a:t>
            </a:r>
          </a:p>
          <a:p>
            <a:r>
              <a:rPr lang="en-US" sz="2400" b="1">
                <a:solidFill>
                  <a:schemeClr val="bg1"/>
                </a:solidFill>
              </a:rPr>
              <a:t>Crete</a:t>
            </a:r>
            <a:r>
              <a:rPr lang="mr-IN" sz="2400" b="1">
                <a:solidFill>
                  <a:schemeClr val="bg1"/>
                </a:solidFill>
              </a:rPr>
              <a:t> (</a:t>
            </a:r>
            <a:r>
              <a:rPr lang="en-US" sz="2400" b="1">
                <a:solidFill>
                  <a:schemeClr val="bg1"/>
                </a:solidFill>
              </a:rPr>
              <a:t>Titus 1:5)</a:t>
            </a:r>
          </a:p>
          <a:p>
            <a:r>
              <a:rPr lang="en-US" sz="2400" b="1">
                <a:solidFill>
                  <a:schemeClr val="bg1"/>
                </a:solidFill>
              </a:rPr>
              <a:t>Cyrene</a:t>
            </a:r>
            <a:r>
              <a:rPr lang="mr-IN" sz="2400" b="1">
                <a:solidFill>
                  <a:schemeClr val="bg1"/>
                </a:solidFill>
              </a:rPr>
              <a:t> (</a:t>
            </a:r>
            <a:r>
              <a:rPr lang="en-US" sz="2400" b="1">
                <a:solidFill>
                  <a:schemeClr val="bg1"/>
                </a:solidFill>
              </a:rPr>
              <a:t>Acts 11:20)</a:t>
            </a:r>
          </a:p>
          <a:p>
            <a:r>
              <a:rPr lang="en-US" sz="2400" b="1">
                <a:solidFill>
                  <a:schemeClr val="bg1"/>
                </a:solidFill>
              </a:rPr>
              <a:t>Damascus</a:t>
            </a:r>
            <a:r>
              <a:rPr lang="mr-IN" sz="2400" b="1">
                <a:solidFill>
                  <a:schemeClr val="bg1"/>
                </a:solidFill>
              </a:rPr>
              <a:t> (</a:t>
            </a:r>
            <a:r>
              <a:rPr lang="en-US" sz="2400" b="1">
                <a:solidFill>
                  <a:schemeClr val="bg1"/>
                </a:solidFill>
              </a:rPr>
              <a:t>Acts 9:19)</a:t>
            </a:r>
          </a:p>
          <a:p>
            <a:r>
              <a:rPr lang="en-US" sz="2400" b="1">
                <a:solidFill>
                  <a:schemeClr val="bg1"/>
                </a:solidFill>
              </a:rPr>
              <a:t>Derbe</a:t>
            </a:r>
            <a:r>
              <a:rPr lang="mr-IN" sz="2400" b="1">
                <a:solidFill>
                  <a:schemeClr val="bg1"/>
                </a:solidFill>
              </a:rPr>
              <a:t> (</a:t>
            </a:r>
            <a:r>
              <a:rPr lang="en-US" sz="2400" b="1">
                <a:solidFill>
                  <a:schemeClr val="bg1"/>
                </a:solidFill>
              </a:rPr>
              <a:t>Acts 14:20; Gal 1:2)</a:t>
            </a:r>
          </a:p>
          <a:p>
            <a:r>
              <a:rPr lang="en-US" sz="2400" b="1">
                <a:solidFill>
                  <a:schemeClr val="bg1"/>
                </a:solidFill>
              </a:rPr>
              <a:t>Ephesus</a:t>
            </a:r>
            <a:r>
              <a:rPr lang="mr-IN" sz="2400" b="1">
                <a:solidFill>
                  <a:schemeClr val="bg1"/>
                </a:solidFill>
              </a:rPr>
              <a:t> (</a:t>
            </a:r>
            <a:r>
              <a:rPr lang="en-US" sz="2400" b="1">
                <a:solidFill>
                  <a:schemeClr val="bg1"/>
                </a:solidFill>
              </a:rPr>
              <a:t>Acts 18:19)</a:t>
            </a:r>
          </a:p>
          <a:p>
            <a:r>
              <a:rPr lang="en-US" sz="2400" b="1">
                <a:solidFill>
                  <a:schemeClr val="bg1"/>
                </a:solidFill>
              </a:rPr>
              <a:t>Hierapolis Col 4:13)</a:t>
            </a:r>
          </a:p>
          <a:p>
            <a:r>
              <a:rPr lang="en-US" sz="2400" b="1">
                <a:solidFill>
                  <a:schemeClr val="bg1"/>
                </a:solidFill>
              </a:rPr>
              <a:t>Iconium</a:t>
            </a:r>
            <a:r>
              <a:rPr lang="mr-IN" sz="2400" b="1">
                <a:solidFill>
                  <a:schemeClr val="bg1"/>
                </a:solidFill>
              </a:rPr>
              <a:t> (</a:t>
            </a:r>
            <a:r>
              <a:rPr lang="en-US" sz="2400" b="1">
                <a:solidFill>
                  <a:schemeClr val="bg1"/>
                </a:solidFill>
              </a:rPr>
              <a:t>Acts 14:1; Gal 1:2)</a:t>
            </a:r>
          </a:p>
        </p:txBody>
      </p:sp>
      <p:sp>
        <p:nvSpPr>
          <p:cNvPr id="11" name="Rectangle 10"/>
          <p:cNvSpPr/>
          <p:nvPr/>
        </p:nvSpPr>
        <p:spPr>
          <a:xfrm>
            <a:off x="4969790" y="463087"/>
            <a:ext cx="2980841" cy="3874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38794" y="3026190"/>
            <a:ext cx="3120325" cy="3874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85287" y="421083"/>
            <a:ext cx="4034727" cy="6370975"/>
          </a:xfrm>
          <a:prstGeom prst="rect">
            <a:avLst/>
          </a:prstGeom>
        </p:spPr>
        <p:txBody>
          <a:bodyPr wrap="square">
            <a:spAutoFit/>
          </a:bodyPr>
          <a:lstStyle/>
          <a:p>
            <a:r>
              <a:rPr lang="en-US" sz="2400" b="1" u="sng" dirty="0"/>
              <a:t>Jerusalem</a:t>
            </a:r>
            <a:r>
              <a:rPr lang="mr-IN" sz="2400" b="1" u="sng" dirty="0"/>
              <a:t> (</a:t>
            </a:r>
            <a:r>
              <a:rPr lang="en-US" sz="2400" b="1" u="sng" dirty="0"/>
              <a:t>Acts 8:14)</a:t>
            </a:r>
          </a:p>
          <a:p>
            <a:pPr lvl="0"/>
            <a:r>
              <a:rPr lang="en-US" sz="2400" b="1" dirty="0">
                <a:solidFill>
                  <a:schemeClr val="bg1"/>
                </a:solidFill>
              </a:rPr>
              <a:t>Joppa</a:t>
            </a:r>
            <a:r>
              <a:rPr lang="mr-IN" sz="2400" b="1" dirty="0">
                <a:solidFill>
                  <a:schemeClr val="bg1"/>
                </a:solidFill>
              </a:rPr>
              <a:t> (</a:t>
            </a:r>
            <a:r>
              <a:rPr lang="en-US" sz="2400" b="1" dirty="0">
                <a:solidFill>
                  <a:schemeClr val="bg1"/>
                </a:solidFill>
              </a:rPr>
              <a:t>Acts 9:36, 38)</a:t>
            </a:r>
          </a:p>
          <a:p>
            <a:pPr lvl="0"/>
            <a:r>
              <a:rPr lang="ro-RO" sz="2400" b="1" dirty="0">
                <a:solidFill>
                  <a:schemeClr val="bg1"/>
                </a:solidFill>
              </a:rPr>
              <a:t>Laodicea</a:t>
            </a:r>
            <a:r>
              <a:rPr lang="mr-IN" sz="2400" b="1" dirty="0">
                <a:solidFill>
                  <a:schemeClr val="bg1"/>
                </a:solidFill>
              </a:rPr>
              <a:t> (</a:t>
            </a:r>
            <a:r>
              <a:rPr lang="ro-RO" sz="2400" b="1" dirty="0">
                <a:solidFill>
                  <a:schemeClr val="bg1"/>
                </a:solidFill>
              </a:rPr>
              <a:t>Rev 1:11, Col 4:15)</a:t>
            </a:r>
          </a:p>
          <a:p>
            <a:pPr lvl="0"/>
            <a:r>
              <a:rPr lang="ro-RO" sz="2400" b="1" dirty="0">
                <a:solidFill>
                  <a:schemeClr val="bg1"/>
                </a:solidFill>
              </a:rPr>
              <a:t>Lydda</a:t>
            </a:r>
            <a:r>
              <a:rPr lang="mr-IN" sz="2400" b="1" dirty="0">
                <a:solidFill>
                  <a:schemeClr val="bg1"/>
                </a:solidFill>
              </a:rPr>
              <a:t> (</a:t>
            </a:r>
            <a:r>
              <a:rPr lang="ro-RO" sz="2400" b="1" dirty="0">
                <a:solidFill>
                  <a:schemeClr val="bg1"/>
                </a:solidFill>
              </a:rPr>
              <a:t>Acts 9:32)</a:t>
            </a:r>
          </a:p>
          <a:p>
            <a:pPr lvl="0"/>
            <a:r>
              <a:rPr lang="en-US" sz="2400" b="1" dirty="0" err="1">
                <a:solidFill>
                  <a:schemeClr val="bg1"/>
                </a:solidFill>
              </a:rPr>
              <a:t>Lystra</a:t>
            </a:r>
            <a:r>
              <a:rPr lang="mr-IN" sz="2400" b="1" dirty="0">
                <a:solidFill>
                  <a:schemeClr val="bg1"/>
                </a:solidFill>
              </a:rPr>
              <a:t> (</a:t>
            </a:r>
            <a:r>
              <a:rPr lang="en-US" sz="2400" b="1" dirty="0">
                <a:solidFill>
                  <a:schemeClr val="bg1"/>
                </a:solidFill>
              </a:rPr>
              <a:t>Acts 14:6; Gal 1:2)</a:t>
            </a:r>
          </a:p>
          <a:p>
            <a:pPr lvl="0"/>
            <a:r>
              <a:rPr lang="en-US" sz="2400" b="1" dirty="0">
                <a:solidFill>
                  <a:schemeClr val="bg1"/>
                </a:solidFill>
              </a:rPr>
              <a:t>Pergamum</a:t>
            </a:r>
            <a:r>
              <a:rPr lang="mr-IN" sz="2400" b="1" dirty="0">
                <a:solidFill>
                  <a:schemeClr val="bg1"/>
                </a:solidFill>
              </a:rPr>
              <a:t> (</a:t>
            </a:r>
            <a:r>
              <a:rPr lang="en-US" sz="2400" b="1" dirty="0">
                <a:solidFill>
                  <a:schemeClr val="bg1"/>
                </a:solidFill>
              </a:rPr>
              <a:t>Rev 1:11)</a:t>
            </a:r>
          </a:p>
          <a:p>
            <a:pPr lvl="0"/>
            <a:r>
              <a:rPr lang="en-US" sz="2400" b="1" dirty="0">
                <a:solidFill>
                  <a:schemeClr val="bg1"/>
                </a:solidFill>
              </a:rPr>
              <a:t>Philadelphia</a:t>
            </a:r>
            <a:r>
              <a:rPr lang="mr-IN" sz="2400" b="1" dirty="0">
                <a:solidFill>
                  <a:schemeClr val="bg1"/>
                </a:solidFill>
              </a:rPr>
              <a:t> (</a:t>
            </a:r>
            <a:r>
              <a:rPr lang="en-US" sz="2400" b="1" dirty="0">
                <a:solidFill>
                  <a:schemeClr val="bg1"/>
                </a:solidFill>
              </a:rPr>
              <a:t>Rev 1:11)</a:t>
            </a:r>
          </a:p>
          <a:p>
            <a:pPr lvl="0"/>
            <a:r>
              <a:rPr lang="en-US" sz="2400" b="1" u="sng" dirty="0"/>
              <a:t>Philippi</a:t>
            </a:r>
            <a:r>
              <a:rPr lang="mr-IN" sz="2400" b="1" u="sng" dirty="0"/>
              <a:t> (</a:t>
            </a:r>
            <a:r>
              <a:rPr lang="en-US" sz="2400" b="1" u="sng" dirty="0"/>
              <a:t>Acts 16:12)</a:t>
            </a:r>
          </a:p>
          <a:p>
            <a:pPr lvl="0"/>
            <a:r>
              <a:rPr lang="en-US" sz="2400" b="1" dirty="0" err="1">
                <a:solidFill>
                  <a:schemeClr val="bg1"/>
                </a:solidFill>
              </a:rPr>
              <a:t>Puteoli</a:t>
            </a:r>
            <a:r>
              <a:rPr lang="en-US" sz="2400" b="1" dirty="0">
                <a:solidFill>
                  <a:schemeClr val="bg1"/>
                </a:solidFill>
              </a:rPr>
              <a:t>, Italy</a:t>
            </a:r>
            <a:r>
              <a:rPr lang="mr-IN" sz="2400" b="1" dirty="0">
                <a:solidFill>
                  <a:schemeClr val="bg1"/>
                </a:solidFill>
              </a:rPr>
              <a:t> (</a:t>
            </a:r>
            <a:r>
              <a:rPr lang="en-US" sz="2400" b="1" dirty="0">
                <a:solidFill>
                  <a:schemeClr val="bg1"/>
                </a:solidFill>
              </a:rPr>
              <a:t>Acts 28:13-14)</a:t>
            </a:r>
          </a:p>
          <a:p>
            <a:pPr lvl="0"/>
            <a:r>
              <a:rPr lang="it-IT" sz="2400" b="1" dirty="0">
                <a:solidFill>
                  <a:schemeClr val="bg1"/>
                </a:solidFill>
              </a:rPr>
              <a:t>Rome</a:t>
            </a:r>
            <a:r>
              <a:rPr lang="mr-IN" sz="2400" b="1" dirty="0">
                <a:solidFill>
                  <a:schemeClr val="bg1"/>
                </a:solidFill>
              </a:rPr>
              <a:t> (</a:t>
            </a:r>
            <a:r>
              <a:rPr lang="it-IT" sz="2400" b="1" dirty="0">
                <a:solidFill>
                  <a:schemeClr val="bg1"/>
                </a:solidFill>
              </a:rPr>
              <a:t>Rom 1:7)</a:t>
            </a:r>
          </a:p>
          <a:p>
            <a:pPr lvl="0"/>
            <a:r>
              <a:rPr lang="it-IT" sz="2400" b="1" dirty="0">
                <a:solidFill>
                  <a:schemeClr val="bg1"/>
                </a:solidFill>
              </a:rPr>
              <a:t>Sardis</a:t>
            </a:r>
            <a:r>
              <a:rPr lang="mr-IN" sz="2400" b="1" dirty="0">
                <a:solidFill>
                  <a:schemeClr val="bg1"/>
                </a:solidFill>
              </a:rPr>
              <a:t> (</a:t>
            </a:r>
            <a:r>
              <a:rPr lang="it-IT" sz="2400" b="1" dirty="0">
                <a:solidFill>
                  <a:schemeClr val="bg1"/>
                </a:solidFill>
              </a:rPr>
              <a:t>Rev 1:11)</a:t>
            </a:r>
          </a:p>
          <a:p>
            <a:pPr lvl="0"/>
            <a:r>
              <a:rPr lang="it-IT" sz="2400" b="1" dirty="0">
                <a:solidFill>
                  <a:schemeClr val="bg1"/>
                </a:solidFill>
              </a:rPr>
              <a:t>Sharon</a:t>
            </a:r>
            <a:r>
              <a:rPr lang="mr-IN" sz="2400" b="1" dirty="0">
                <a:solidFill>
                  <a:schemeClr val="bg1"/>
                </a:solidFill>
              </a:rPr>
              <a:t> (</a:t>
            </a:r>
            <a:r>
              <a:rPr lang="it-IT" sz="2400" b="1" dirty="0">
                <a:solidFill>
                  <a:schemeClr val="bg1"/>
                </a:solidFill>
              </a:rPr>
              <a:t>Acts 9:35)</a:t>
            </a:r>
          </a:p>
          <a:p>
            <a:pPr lvl="0"/>
            <a:r>
              <a:rPr lang="it-IT" sz="2400" b="1" dirty="0">
                <a:solidFill>
                  <a:schemeClr val="bg1"/>
                </a:solidFill>
              </a:rPr>
              <a:t>Smyrna</a:t>
            </a:r>
            <a:r>
              <a:rPr lang="mr-IN" sz="2400" b="1" dirty="0">
                <a:solidFill>
                  <a:schemeClr val="bg1"/>
                </a:solidFill>
              </a:rPr>
              <a:t> (</a:t>
            </a:r>
            <a:r>
              <a:rPr lang="it-IT" sz="2400" b="1" dirty="0">
                <a:solidFill>
                  <a:schemeClr val="bg1"/>
                </a:solidFill>
              </a:rPr>
              <a:t>Rev 1:11)</a:t>
            </a:r>
          </a:p>
          <a:p>
            <a:pPr lvl="0"/>
            <a:r>
              <a:rPr lang="it-IT" sz="2400" b="1" dirty="0">
                <a:solidFill>
                  <a:schemeClr val="bg1"/>
                </a:solidFill>
              </a:rPr>
              <a:t>Tarsus</a:t>
            </a:r>
            <a:r>
              <a:rPr lang="mr-IN" sz="2400" b="1" dirty="0">
                <a:solidFill>
                  <a:schemeClr val="bg1"/>
                </a:solidFill>
              </a:rPr>
              <a:t> (</a:t>
            </a:r>
            <a:r>
              <a:rPr lang="it-IT" sz="2400" b="1" dirty="0">
                <a:solidFill>
                  <a:schemeClr val="bg1"/>
                </a:solidFill>
              </a:rPr>
              <a:t>Acts 9:30)</a:t>
            </a:r>
          </a:p>
          <a:p>
            <a:pPr lvl="0"/>
            <a:r>
              <a:rPr lang="it-IT" sz="2400" b="1" dirty="0">
                <a:solidFill>
                  <a:schemeClr val="bg1"/>
                </a:solidFill>
              </a:rPr>
              <a:t>Thessalonica</a:t>
            </a:r>
            <a:r>
              <a:rPr lang="mr-IN" sz="2400" b="1" dirty="0">
                <a:solidFill>
                  <a:schemeClr val="bg1"/>
                </a:solidFill>
              </a:rPr>
              <a:t> (</a:t>
            </a:r>
            <a:r>
              <a:rPr lang="it-IT" sz="2400" b="1" dirty="0">
                <a:solidFill>
                  <a:schemeClr val="bg1"/>
                </a:solidFill>
              </a:rPr>
              <a:t>Acts 17:1)</a:t>
            </a:r>
          </a:p>
          <a:p>
            <a:pPr lvl="0"/>
            <a:r>
              <a:rPr lang="en-US" sz="2400" b="1" dirty="0">
                <a:solidFill>
                  <a:schemeClr val="bg1"/>
                </a:solidFill>
              </a:rPr>
              <a:t>Thyatira</a:t>
            </a:r>
            <a:r>
              <a:rPr lang="mr-IN" sz="2400" b="1" dirty="0">
                <a:solidFill>
                  <a:schemeClr val="bg1"/>
                </a:solidFill>
              </a:rPr>
              <a:t> (</a:t>
            </a:r>
            <a:r>
              <a:rPr lang="en-US" sz="2400" b="1" dirty="0">
                <a:solidFill>
                  <a:schemeClr val="bg1"/>
                </a:solidFill>
              </a:rPr>
              <a:t>Rev 1:11; </a:t>
            </a:r>
            <a:r>
              <a:rPr lang="en-US" sz="2400" b="1" dirty="0" smtClean="0">
                <a:solidFill>
                  <a:schemeClr val="bg1"/>
                </a:solidFill>
              </a:rPr>
              <a:t>Ac </a:t>
            </a:r>
            <a:r>
              <a:rPr lang="en-US" sz="2400" b="1" dirty="0">
                <a:solidFill>
                  <a:schemeClr val="bg1"/>
                </a:solidFill>
              </a:rPr>
              <a:t>16:14)</a:t>
            </a:r>
          </a:p>
          <a:p>
            <a:pPr lvl="0"/>
            <a:r>
              <a:rPr lang="en-US" sz="2400" b="1" dirty="0">
                <a:solidFill>
                  <a:schemeClr val="bg1"/>
                </a:solidFill>
              </a:rPr>
              <a:t>Troas</a:t>
            </a:r>
            <a:r>
              <a:rPr lang="mr-IN" sz="2400" b="1" dirty="0">
                <a:solidFill>
                  <a:schemeClr val="bg1"/>
                </a:solidFill>
              </a:rPr>
              <a:t> (</a:t>
            </a:r>
            <a:r>
              <a:rPr lang="en-US" sz="2400" b="1" dirty="0">
                <a:solidFill>
                  <a:schemeClr val="bg1"/>
                </a:solidFill>
              </a:rPr>
              <a:t>Acts 20:6-7)</a:t>
            </a:r>
          </a:p>
        </p:txBody>
      </p:sp>
    </p:spTree>
    <p:extLst>
      <p:ext uri="{BB962C8B-B14F-4D97-AF65-F5344CB8AC3E}">
        <p14:creationId xmlns:p14="http://schemas.microsoft.com/office/powerpoint/2010/main" val="82838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 y="290"/>
            <a:ext cx="9144000" cy="6857710"/>
          </a:xfrm>
          <a:prstGeom prst="rect">
            <a:avLst/>
          </a:prstGeom>
        </p:spPr>
      </p:pic>
      <p:sp>
        <p:nvSpPr>
          <p:cNvPr id="2" name="Rectangle 1"/>
          <p:cNvSpPr/>
          <p:nvPr/>
        </p:nvSpPr>
        <p:spPr>
          <a:xfrm>
            <a:off x="129151" y="1193370"/>
            <a:ext cx="3574943" cy="3874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0148" y="216976"/>
            <a:ext cx="5031784" cy="523220"/>
          </a:xfrm>
          <a:prstGeom prst="rect">
            <a:avLst/>
          </a:prstGeom>
          <a:noFill/>
        </p:spPr>
        <p:txBody>
          <a:bodyPr wrap="square" rtlCol="0">
            <a:spAutoFit/>
          </a:bodyPr>
          <a:lstStyle/>
          <a:p>
            <a:r>
              <a:rPr lang="en-US" sz="2800" b="1" u="sng">
                <a:solidFill>
                  <a:srgbClr val="FFFF00"/>
                </a:solidFill>
                <a:latin typeface="Arial" charset="0"/>
                <a:ea typeface="Arial" charset="0"/>
                <a:cs typeface="Arial" charset="0"/>
              </a:rPr>
              <a:t>Churches Mentioned in NT</a:t>
            </a:r>
          </a:p>
        </p:txBody>
      </p:sp>
      <p:sp>
        <p:nvSpPr>
          <p:cNvPr id="6" name="TextBox 5"/>
          <p:cNvSpPr txBox="1"/>
          <p:nvPr/>
        </p:nvSpPr>
        <p:spPr>
          <a:xfrm>
            <a:off x="160148" y="777546"/>
            <a:ext cx="4825139" cy="6001643"/>
          </a:xfrm>
          <a:prstGeom prst="rect">
            <a:avLst/>
          </a:prstGeom>
          <a:noFill/>
        </p:spPr>
        <p:txBody>
          <a:bodyPr wrap="square" rtlCol="0">
            <a:spAutoFit/>
          </a:bodyPr>
          <a:lstStyle/>
          <a:p>
            <a:r>
              <a:rPr lang="en-US" sz="2400" b="1">
                <a:solidFill>
                  <a:schemeClr val="bg1"/>
                </a:solidFill>
              </a:rPr>
              <a:t>Antioch, Pisidia (Acts 13:14; Gal 1:2)</a:t>
            </a:r>
          </a:p>
          <a:p>
            <a:r>
              <a:rPr lang="en-US" sz="2400" b="1" u="sng"/>
              <a:t>Antioch, Syria (Acts 13:1-4)</a:t>
            </a:r>
          </a:p>
          <a:p>
            <a:r>
              <a:rPr lang="en-US" sz="2400" b="1">
                <a:solidFill>
                  <a:schemeClr val="bg1"/>
                </a:solidFill>
              </a:rPr>
              <a:t>Athens (Acts 17:34)</a:t>
            </a:r>
          </a:p>
          <a:p>
            <a:r>
              <a:rPr lang="cs-CZ" sz="2400" b="1">
                <a:solidFill>
                  <a:schemeClr val="bg1"/>
                </a:solidFill>
              </a:rPr>
              <a:t>Babylon (1 Peter 5:13; Acts 2:9)</a:t>
            </a:r>
          </a:p>
          <a:p>
            <a:r>
              <a:rPr lang="en-US" sz="2400" b="1">
                <a:solidFill>
                  <a:schemeClr val="bg1"/>
                </a:solidFill>
              </a:rPr>
              <a:t>Berea (Acts 17:11)</a:t>
            </a:r>
          </a:p>
          <a:p>
            <a:r>
              <a:rPr lang="en-US" sz="2400" b="1">
                <a:solidFill>
                  <a:schemeClr val="bg1"/>
                </a:solidFill>
              </a:rPr>
              <a:t>Caesarea (Acts 10:1,48)</a:t>
            </a:r>
          </a:p>
          <a:p>
            <a:r>
              <a:rPr lang="en-US" sz="2400" b="1">
                <a:solidFill>
                  <a:schemeClr val="bg1"/>
                </a:solidFill>
              </a:rPr>
              <a:t>Cenchrea (Rom 16:1)</a:t>
            </a:r>
          </a:p>
          <a:p>
            <a:r>
              <a:rPr lang="en-US" sz="2400" b="1">
                <a:solidFill>
                  <a:schemeClr val="bg1"/>
                </a:solidFill>
              </a:rPr>
              <a:t>Colossae (Col 1:2)</a:t>
            </a:r>
          </a:p>
          <a:p>
            <a:r>
              <a:rPr lang="en-US" sz="2400" b="1">
                <a:solidFill>
                  <a:schemeClr val="bg1"/>
                </a:solidFill>
              </a:rPr>
              <a:t>Corinth</a:t>
            </a:r>
            <a:r>
              <a:rPr lang="mr-IN" sz="2400" b="1">
                <a:solidFill>
                  <a:schemeClr val="bg1"/>
                </a:solidFill>
              </a:rPr>
              <a:t> (</a:t>
            </a:r>
            <a:r>
              <a:rPr lang="en-US" sz="2400" b="1">
                <a:solidFill>
                  <a:schemeClr val="bg1"/>
                </a:solidFill>
              </a:rPr>
              <a:t>Acts 18:1)</a:t>
            </a:r>
          </a:p>
          <a:p>
            <a:r>
              <a:rPr lang="en-US" sz="2400" b="1">
                <a:solidFill>
                  <a:schemeClr val="bg1"/>
                </a:solidFill>
              </a:rPr>
              <a:t>Crete</a:t>
            </a:r>
            <a:r>
              <a:rPr lang="mr-IN" sz="2400" b="1">
                <a:solidFill>
                  <a:schemeClr val="bg1"/>
                </a:solidFill>
              </a:rPr>
              <a:t> (</a:t>
            </a:r>
            <a:r>
              <a:rPr lang="en-US" sz="2400" b="1">
                <a:solidFill>
                  <a:schemeClr val="bg1"/>
                </a:solidFill>
              </a:rPr>
              <a:t>Titus 1:5)</a:t>
            </a:r>
          </a:p>
          <a:p>
            <a:r>
              <a:rPr lang="en-US" sz="2400" b="1">
                <a:solidFill>
                  <a:schemeClr val="bg1"/>
                </a:solidFill>
              </a:rPr>
              <a:t>Cyrene</a:t>
            </a:r>
            <a:r>
              <a:rPr lang="mr-IN" sz="2400" b="1">
                <a:solidFill>
                  <a:schemeClr val="bg1"/>
                </a:solidFill>
              </a:rPr>
              <a:t> (</a:t>
            </a:r>
            <a:r>
              <a:rPr lang="en-US" sz="2400" b="1">
                <a:solidFill>
                  <a:schemeClr val="bg1"/>
                </a:solidFill>
              </a:rPr>
              <a:t>Acts 11:20)</a:t>
            </a:r>
          </a:p>
          <a:p>
            <a:r>
              <a:rPr lang="en-US" sz="2400" b="1">
                <a:solidFill>
                  <a:schemeClr val="bg1"/>
                </a:solidFill>
              </a:rPr>
              <a:t>Damascus</a:t>
            </a:r>
            <a:r>
              <a:rPr lang="mr-IN" sz="2400" b="1">
                <a:solidFill>
                  <a:schemeClr val="bg1"/>
                </a:solidFill>
              </a:rPr>
              <a:t> (</a:t>
            </a:r>
            <a:r>
              <a:rPr lang="en-US" sz="2400" b="1">
                <a:solidFill>
                  <a:schemeClr val="bg1"/>
                </a:solidFill>
              </a:rPr>
              <a:t>Acts 9:19)</a:t>
            </a:r>
          </a:p>
          <a:p>
            <a:r>
              <a:rPr lang="en-US" sz="2400" b="1">
                <a:solidFill>
                  <a:schemeClr val="bg1"/>
                </a:solidFill>
              </a:rPr>
              <a:t>Derbe</a:t>
            </a:r>
            <a:r>
              <a:rPr lang="mr-IN" sz="2400" b="1">
                <a:solidFill>
                  <a:schemeClr val="bg1"/>
                </a:solidFill>
              </a:rPr>
              <a:t> (</a:t>
            </a:r>
            <a:r>
              <a:rPr lang="en-US" sz="2400" b="1">
                <a:solidFill>
                  <a:schemeClr val="bg1"/>
                </a:solidFill>
              </a:rPr>
              <a:t>Acts 14:20; Gal 1:2)</a:t>
            </a:r>
          </a:p>
          <a:p>
            <a:r>
              <a:rPr lang="en-US" sz="2400" b="1">
                <a:solidFill>
                  <a:schemeClr val="bg1"/>
                </a:solidFill>
              </a:rPr>
              <a:t>Ephesus</a:t>
            </a:r>
            <a:r>
              <a:rPr lang="mr-IN" sz="2400" b="1">
                <a:solidFill>
                  <a:schemeClr val="bg1"/>
                </a:solidFill>
              </a:rPr>
              <a:t> (</a:t>
            </a:r>
            <a:r>
              <a:rPr lang="en-US" sz="2400" b="1">
                <a:solidFill>
                  <a:schemeClr val="bg1"/>
                </a:solidFill>
              </a:rPr>
              <a:t>Acts 18:19)</a:t>
            </a:r>
          </a:p>
          <a:p>
            <a:r>
              <a:rPr lang="en-US" sz="2400" b="1">
                <a:solidFill>
                  <a:schemeClr val="bg1"/>
                </a:solidFill>
              </a:rPr>
              <a:t>Hierapolis Col 4:13)</a:t>
            </a:r>
          </a:p>
          <a:p>
            <a:r>
              <a:rPr lang="en-US" sz="2400" b="1">
                <a:solidFill>
                  <a:schemeClr val="bg1"/>
                </a:solidFill>
              </a:rPr>
              <a:t>Iconium</a:t>
            </a:r>
            <a:r>
              <a:rPr lang="mr-IN" sz="2400" b="1">
                <a:solidFill>
                  <a:schemeClr val="bg1"/>
                </a:solidFill>
              </a:rPr>
              <a:t> (</a:t>
            </a:r>
            <a:r>
              <a:rPr lang="en-US" sz="2400" b="1">
                <a:solidFill>
                  <a:schemeClr val="bg1"/>
                </a:solidFill>
              </a:rPr>
              <a:t>Acts 14:1; Gal 1:2)</a:t>
            </a:r>
          </a:p>
        </p:txBody>
      </p:sp>
      <p:sp>
        <p:nvSpPr>
          <p:cNvPr id="11" name="Rectangle 10"/>
          <p:cNvSpPr/>
          <p:nvPr/>
        </p:nvSpPr>
        <p:spPr>
          <a:xfrm>
            <a:off x="4969790" y="463087"/>
            <a:ext cx="2980841" cy="3874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38794" y="3026190"/>
            <a:ext cx="3120325" cy="3874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954289" y="5589291"/>
            <a:ext cx="3352804" cy="3874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85287" y="421083"/>
            <a:ext cx="4034727" cy="6370975"/>
          </a:xfrm>
          <a:prstGeom prst="rect">
            <a:avLst/>
          </a:prstGeom>
        </p:spPr>
        <p:txBody>
          <a:bodyPr wrap="square">
            <a:spAutoFit/>
          </a:bodyPr>
          <a:lstStyle/>
          <a:p>
            <a:r>
              <a:rPr lang="en-US" sz="2400" b="1" u="sng" dirty="0"/>
              <a:t>Jerusalem</a:t>
            </a:r>
            <a:r>
              <a:rPr lang="mr-IN" sz="2400" b="1" u="sng" dirty="0"/>
              <a:t> (</a:t>
            </a:r>
            <a:r>
              <a:rPr lang="en-US" sz="2400" b="1" u="sng" dirty="0"/>
              <a:t>Acts 8:14)</a:t>
            </a:r>
          </a:p>
          <a:p>
            <a:pPr lvl="0"/>
            <a:r>
              <a:rPr lang="en-US" sz="2400" b="1" dirty="0">
                <a:solidFill>
                  <a:schemeClr val="bg1"/>
                </a:solidFill>
              </a:rPr>
              <a:t>Joppa</a:t>
            </a:r>
            <a:r>
              <a:rPr lang="mr-IN" sz="2400" b="1" dirty="0">
                <a:solidFill>
                  <a:schemeClr val="bg1"/>
                </a:solidFill>
              </a:rPr>
              <a:t> (</a:t>
            </a:r>
            <a:r>
              <a:rPr lang="en-US" sz="2400" b="1" dirty="0">
                <a:solidFill>
                  <a:schemeClr val="bg1"/>
                </a:solidFill>
              </a:rPr>
              <a:t>Acts 9:36, 38)</a:t>
            </a:r>
          </a:p>
          <a:p>
            <a:pPr lvl="0"/>
            <a:r>
              <a:rPr lang="ro-RO" sz="2400" b="1" dirty="0">
                <a:solidFill>
                  <a:schemeClr val="bg1"/>
                </a:solidFill>
              </a:rPr>
              <a:t>Laodicea</a:t>
            </a:r>
            <a:r>
              <a:rPr lang="mr-IN" sz="2400" b="1" dirty="0">
                <a:solidFill>
                  <a:schemeClr val="bg1"/>
                </a:solidFill>
              </a:rPr>
              <a:t> (</a:t>
            </a:r>
            <a:r>
              <a:rPr lang="ro-RO" sz="2400" b="1" dirty="0">
                <a:solidFill>
                  <a:schemeClr val="bg1"/>
                </a:solidFill>
              </a:rPr>
              <a:t>Rev 1:11, Col 4:15)</a:t>
            </a:r>
          </a:p>
          <a:p>
            <a:pPr lvl="0"/>
            <a:r>
              <a:rPr lang="ro-RO" sz="2400" b="1" dirty="0">
                <a:solidFill>
                  <a:schemeClr val="bg1"/>
                </a:solidFill>
              </a:rPr>
              <a:t>Lydda</a:t>
            </a:r>
            <a:r>
              <a:rPr lang="mr-IN" sz="2400" b="1" dirty="0">
                <a:solidFill>
                  <a:schemeClr val="bg1"/>
                </a:solidFill>
              </a:rPr>
              <a:t> (</a:t>
            </a:r>
            <a:r>
              <a:rPr lang="ro-RO" sz="2400" b="1" dirty="0">
                <a:solidFill>
                  <a:schemeClr val="bg1"/>
                </a:solidFill>
              </a:rPr>
              <a:t>Acts 9:32)</a:t>
            </a:r>
          </a:p>
          <a:p>
            <a:pPr lvl="0"/>
            <a:r>
              <a:rPr lang="en-US" sz="2400" b="1" dirty="0" err="1">
                <a:solidFill>
                  <a:schemeClr val="bg1"/>
                </a:solidFill>
              </a:rPr>
              <a:t>Lystra</a:t>
            </a:r>
            <a:r>
              <a:rPr lang="mr-IN" sz="2400" b="1" dirty="0">
                <a:solidFill>
                  <a:schemeClr val="bg1"/>
                </a:solidFill>
              </a:rPr>
              <a:t> (</a:t>
            </a:r>
            <a:r>
              <a:rPr lang="en-US" sz="2400" b="1" dirty="0">
                <a:solidFill>
                  <a:schemeClr val="bg1"/>
                </a:solidFill>
              </a:rPr>
              <a:t>Acts 14:6; Gal 1:2)</a:t>
            </a:r>
          </a:p>
          <a:p>
            <a:pPr lvl="0"/>
            <a:r>
              <a:rPr lang="en-US" sz="2400" b="1" dirty="0">
                <a:solidFill>
                  <a:schemeClr val="bg1"/>
                </a:solidFill>
              </a:rPr>
              <a:t>Pergamum</a:t>
            </a:r>
            <a:r>
              <a:rPr lang="mr-IN" sz="2400" b="1" dirty="0">
                <a:solidFill>
                  <a:schemeClr val="bg1"/>
                </a:solidFill>
              </a:rPr>
              <a:t> (</a:t>
            </a:r>
            <a:r>
              <a:rPr lang="en-US" sz="2400" b="1" dirty="0">
                <a:solidFill>
                  <a:schemeClr val="bg1"/>
                </a:solidFill>
              </a:rPr>
              <a:t>Rev 1:11)</a:t>
            </a:r>
          </a:p>
          <a:p>
            <a:pPr lvl="0"/>
            <a:r>
              <a:rPr lang="en-US" sz="2400" b="1" dirty="0">
                <a:solidFill>
                  <a:schemeClr val="bg1"/>
                </a:solidFill>
              </a:rPr>
              <a:t>Philadelphia</a:t>
            </a:r>
            <a:r>
              <a:rPr lang="mr-IN" sz="2400" b="1" dirty="0">
                <a:solidFill>
                  <a:schemeClr val="bg1"/>
                </a:solidFill>
              </a:rPr>
              <a:t> (</a:t>
            </a:r>
            <a:r>
              <a:rPr lang="en-US" sz="2400" b="1" dirty="0">
                <a:solidFill>
                  <a:schemeClr val="bg1"/>
                </a:solidFill>
              </a:rPr>
              <a:t>Rev 1:11)</a:t>
            </a:r>
          </a:p>
          <a:p>
            <a:pPr lvl="0"/>
            <a:r>
              <a:rPr lang="en-US" sz="2400" b="1" u="sng" dirty="0"/>
              <a:t>Philippi</a:t>
            </a:r>
            <a:r>
              <a:rPr lang="mr-IN" sz="2400" b="1" u="sng" dirty="0"/>
              <a:t> (</a:t>
            </a:r>
            <a:r>
              <a:rPr lang="en-US" sz="2400" b="1" u="sng" dirty="0"/>
              <a:t>Acts 16:12)</a:t>
            </a:r>
          </a:p>
          <a:p>
            <a:pPr lvl="0"/>
            <a:r>
              <a:rPr lang="en-US" sz="2400" b="1" dirty="0" err="1">
                <a:solidFill>
                  <a:schemeClr val="bg1"/>
                </a:solidFill>
              </a:rPr>
              <a:t>Puteoli</a:t>
            </a:r>
            <a:r>
              <a:rPr lang="en-US" sz="2400" b="1" dirty="0">
                <a:solidFill>
                  <a:schemeClr val="bg1"/>
                </a:solidFill>
              </a:rPr>
              <a:t>, Italy</a:t>
            </a:r>
            <a:r>
              <a:rPr lang="mr-IN" sz="2400" b="1" dirty="0">
                <a:solidFill>
                  <a:schemeClr val="bg1"/>
                </a:solidFill>
              </a:rPr>
              <a:t> (</a:t>
            </a:r>
            <a:r>
              <a:rPr lang="en-US" sz="2400" b="1" dirty="0">
                <a:solidFill>
                  <a:schemeClr val="bg1"/>
                </a:solidFill>
              </a:rPr>
              <a:t>Acts 28:13-14)</a:t>
            </a:r>
          </a:p>
          <a:p>
            <a:pPr lvl="0"/>
            <a:r>
              <a:rPr lang="it-IT" sz="2400" b="1" dirty="0">
                <a:solidFill>
                  <a:schemeClr val="bg1"/>
                </a:solidFill>
              </a:rPr>
              <a:t>Rome</a:t>
            </a:r>
            <a:r>
              <a:rPr lang="mr-IN" sz="2400" b="1" dirty="0">
                <a:solidFill>
                  <a:schemeClr val="bg1"/>
                </a:solidFill>
              </a:rPr>
              <a:t> (</a:t>
            </a:r>
            <a:r>
              <a:rPr lang="it-IT" sz="2400" b="1" dirty="0">
                <a:solidFill>
                  <a:schemeClr val="bg1"/>
                </a:solidFill>
              </a:rPr>
              <a:t>Rom 1:7)</a:t>
            </a:r>
          </a:p>
          <a:p>
            <a:pPr lvl="0"/>
            <a:r>
              <a:rPr lang="it-IT" sz="2400" b="1" dirty="0">
                <a:solidFill>
                  <a:schemeClr val="bg1"/>
                </a:solidFill>
              </a:rPr>
              <a:t>Sardis</a:t>
            </a:r>
            <a:r>
              <a:rPr lang="mr-IN" sz="2400" b="1" dirty="0">
                <a:solidFill>
                  <a:schemeClr val="bg1"/>
                </a:solidFill>
              </a:rPr>
              <a:t> (</a:t>
            </a:r>
            <a:r>
              <a:rPr lang="it-IT" sz="2400" b="1" dirty="0">
                <a:solidFill>
                  <a:schemeClr val="bg1"/>
                </a:solidFill>
              </a:rPr>
              <a:t>Rev 1:11)</a:t>
            </a:r>
          </a:p>
          <a:p>
            <a:pPr lvl="0"/>
            <a:r>
              <a:rPr lang="it-IT" sz="2400" b="1" dirty="0">
                <a:solidFill>
                  <a:schemeClr val="bg1"/>
                </a:solidFill>
              </a:rPr>
              <a:t>Sharon</a:t>
            </a:r>
            <a:r>
              <a:rPr lang="mr-IN" sz="2400" b="1" dirty="0">
                <a:solidFill>
                  <a:schemeClr val="bg1"/>
                </a:solidFill>
              </a:rPr>
              <a:t> (</a:t>
            </a:r>
            <a:r>
              <a:rPr lang="it-IT" sz="2400" b="1" dirty="0">
                <a:solidFill>
                  <a:schemeClr val="bg1"/>
                </a:solidFill>
              </a:rPr>
              <a:t>Acts 9:35)</a:t>
            </a:r>
          </a:p>
          <a:p>
            <a:pPr lvl="0"/>
            <a:r>
              <a:rPr lang="it-IT" sz="2400" b="1" dirty="0">
                <a:solidFill>
                  <a:schemeClr val="bg1"/>
                </a:solidFill>
              </a:rPr>
              <a:t>Smyrna</a:t>
            </a:r>
            <a:r>
              <a:rPr lang="mr-IN" sz="2400" b="1" dirty="0">
                <a:solidFill>
                  <a:schemeClr val="bg1"/>
                </a:solidFill>
              </a:rPr>
              <a:t> (</a:t>
            </a:r>
            <a:r>
              <a:rPr lang="it-IT" sz="2400" b="1" dirty="0">
                <a:solidFill>
                  <a:schemeClr val="bg1"/>
                </a:solidFill>
              </a:rPr>
              <a:t>Rev 1:11)</a:t>
            </a:r>
          </a:p>
          <a:p>
            <a:pPr lvl="0"/>
            <a:r>
              <a:rPr lang="it-IT" sz="2400" b="1" dirty="0">
                <a:solidFill>
                  <a:schemeClr val="bg1"/>
                </a:solidFill>
              </a:rPr>
              <a:t>Tarsus</a:t>
            </a:r>
            <a:r>
              <a:rPr lang="mr-IN" sz="2400" b="1" dirty="0">
                <a:solidFill>
                  <a:schemeClr val="bg1"/>
                </a:solidFill>
              </a:rPr>
              <a:t> (</a:t>
            </a:r>
            <a:r>
              <a:rPr lang="it-IT" sz="2400" b="1" dirty="0">
                <a:solidFill>
                  <a:schemeClr val="bg1"/>
                </a:solidFill>
              </a:rPr>
              <a:t>Acts 9:30)</a:t>
            </a:r>
          </a:p>
          <a:p>
            <a:pPr lvl="0"/>
            <a:r>
              <a:rPr lang="it-IT" sz="2400" b="1" u="sng" dirty="0"/>
              <a:t>Thessalonica</a:t>
            </a:r>
            <a:r>
              <a:rPr lang="mr-IN" sz="2400" b="1" u="sng" dirty="0"/>
              <a:t> (</a:t>
            </a:r>
            <a:r>
              <a:rPr lang="it-IT" sz="2400" b="1" u="sng" dirty="0"/>
              <a:t>Acts 17:1)</a:t>
            </a:r>
          </a:p>
          <a:p>
            <a:pPr lvl="0"/>
            <a:r>
              <a:rPr lang="en-US" sz="2400" b="1" dirty="0">
                <a:solidFill>
                  <a:schemeClr val="bg1"/>
                </a:solidFill>
              </a:rPr>
              <a:t>Thyatira</a:t>
            </a:r>
            <a:r>
              <a:rPr lang="mr-IN" sz="2400" b="1" dirty="0">
                <a:solidFill>
                  <a:schemeClr val="bg1"/>
                </a:solidFill>
              </a:rPr>
              <a:t> (</a:t>
            </a:r>
            <a:r>
              <a:rPr lang="en-US" sz="2400" b="1" dirty="0">
                <a:solidFill>
                  <a:schemeClr val="bg1"/>
                </a:solidFill>
              </a:rPr>
              <a:t>Rev 1:11; </a:t>
            </a:r>
            <a:r>
              <a:rPr lang="en-US" sz="2400" b="1" dirty="0" smtClean="0">
                <a:solidFill>
                  <a:schemeClr val="bg1"/>
                </a:solidFill>
              </a:rPr>
              <a:t>Ac </a:t>
            </a:r>
            <a:r>
              <a:rPr lang="en-US" sz="2400" b="1" dirty="0">
                <a:solidFill>
                  <a:schemeClr val="bg1"/>
                </a:solidFill>
              </a:rPr>
              <a:t>16:14)</a:t>
            </a:r>
          </a:p>
          <a:p>
            <a:pPr lvl="0"/>
            <a:r>
              <a:rPr lang="en-US" sz="2400" b="1" dirty="0">
                <a:solidFill>
                  <a:schemeClr val="bg1"/>
                </a:solidFill>
              </a:rPr>
              <a:t>Troas</a:t>
            </a:r>
            <a:r>
              <a:rPr lang="mr-IN" sz="2400" b="1" dirty="0">
                <a:solidFill>
                  <a:schemeClr val="bg1"/>
                </a:solidFill>
              </a:rPr>
              <a:t> (</a:t>
            </a:r>
            <a:r>
              <a:rPr lang="en-US" sz="2400" b="1" dirty="0">
                <a:solidFill>
                  <a:schemeClr val="bg1"/>
                </a:solidFill>
              </a:rPr>
              <a:t>Acts 20:6-7)</a:t>
            </a:r>
          </a:p>
        </p:txBody>
      </p:sp>
    </p:spTree>
    <p:extLst>
      <p:ext uri="{BB962C8B-B14F-4D97-AF65-F5344CB8AC3E}">
        <p14:creationId xmlns:p14="http://schemas.microsoft.com/office/powerpoint/2010/main" val="33226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isherme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isherme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1159</TotalTime>
  <Words>1701</Words>
  <Application>Microsoft Office PowerPoint</Application>
  <PresentationFormat>On-screen Show (4:3)</PresentationFormat>
  <Paragraphs>296</Paragraphs>
  <Slides>37</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37</vt:i4>
      </vt:variant>
    </vt:vector>
  </HeadingPairs>
  <TitlesOfParts>
    <vt:vector size="51" baseType="lpstr">
      <vt:lpstr>Arial</vt:lpstr>
      <vt:lpstr>Calibri</vt:lpstr>
      <vt:lpstr>Calibri Light</vt:lpstr>
      <vt:lpstr>Cambria</vt:lpstr>
      <vt:lpstr>Helvetica</vt:lpstr>
      <vt:lpstr>Mangal</vt:lpstr>
      <vt:lpstr>Marker Felt Thin</vt:lpstr>
      <vt:lpstr>ＭＳ 明朝</vt:lpstr>
      <vt:lpstr>Times New Roman</vt:lpstr>
      <vt:lpstr>Wingdings</vt:lpstr>
      <vt:lpstr>Office Theme</vt:lpstr>
      <vt:lpstr>Fishermen Template</vt:lpstr>
      <vt:lpstr>1_Fishermen Template</vt:lpstr>
      <vt:lpstr>1_Office Theme</vt:lpstr>
      <vt:lpstr>PowerPoint Presentation</vt:lpstr>
      <vt:lpstr>THESSALONICA</vt:lpstr>
      <vt:lpstr>THESSALONICA</vt:lpstr>
      <vt:lpstr>THESSALONICA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THESSALONICA</vt:lpstr>
      <vt:lpstr>THESSALONICA</vt:lpstr>
      <vt:lpstr>PowerPoint Presentation</vt:lpstr>
      <vt:lpstr>THESSALONICA</vt:lpstr>
      <vt:lpstr>THESSALONICA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Thessalonica</dc:title>
  <dc:subject/>
  <dc:creator>Troy Spradlin</dc:creator>
  <cp:keywords/>
  <dc:description/>
  <cp:lastModifiedBy>Cindy Nelson</cp:lastModifiedBy>
  <cp:revision>44</cp:revision>
  <dcterms:created xsi:type="dcterms:W3CDTF">2017-02-12T22:11:06Z</dcterms:created>
  <dcterms:modified xsi:type="dcterms:W3CDTF">2017-03-13T14:09:17Z</dcterms:modified>
  <cp:category/>
</cp:coreProperties>
</file>