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1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5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088CC-3600-4169-8146-0F2ABCC828CE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86C18-B155-4EBA-A368-CF2047EB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91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729" y="357591"/>
            <a:ext cx="8250383" cy="3324947"/>
          </a:xfrm>
        </p:spPr>
        <p:txBody>
          <a:bodyPr anchor="ctr" anchorCtr="0"/>
          <a:lstStyle>
            <a:lvl1pPr algn="ctr">
              <a:defRPr sz="6000"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29694"/>
            <a:ext cx="6858000" cy="428105"/>
          </a:xfrm>
        </p:spPr>
        <p:txBody>
          <a:bodyPr>
            <a:no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2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0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9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69" y="87631"/>
            <a:ext cx="8695113" cy="779462"/>
          </a:xfrm>
        </p:spPr>
        <p:txBody>
          <a:bodyPr/>
          <a:lstStyle>
            <a:lvl1pPr algn="ctr">
              <a:defRPr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744989" cy="5694218"/>
          </a:xfrm>
        </p:spPr>
        <p:txBody>
          <a:bodyPr/>
          <a:lstStyle>
            <a:lvl1pPr>
              <a:defRPr b="1"/>
            </a:lvl1pPr>
            <a:lvl2pPr marL="515938" indent="-228600">
              <a:buFont typeface="Calibri" panose="020F0502020204030204" pitchFamily="34" charset="0"/>
              <a:buChar char="−"/>
              <a:defRPr b="1"/>
            </a:lvl2pPr>
            <a:lvl3pPr marL="855663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3846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9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6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7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5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4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5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6F27-F830-40C9-8229-650B19F08CB6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7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Set Your Hope By</a:t>
            </a:r>
            <a:br>
              <a:rPr lang="en-US" dirty="0" smtClean="0"/>
            </a:br>
            <a:r>
              <a:rPr lang="en-US" dirty="0" smtClean="0"/>
              <a:t>Setting Your Mind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 Peter 1:13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Your Hope By Setting Your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69421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Fix Your Hope upon the Eternal Grace</a:t>
            </a:r>
          </a:p>
          <a:p>
            <a:pPr lvl="1"/>
            <a:r>
              <a:rPr lang="en-US" dirty="0"/>
              <a:t>There is an eternal grace </a:t>
            </a:r>
            <a:r>
              <a:rPr lang="en-US" dirty="0" smtClean="0"/>
              <a:t>being brought at </a:t>
            </a:r>
            <a:r>
              <a:rPr lang="en-US" dirty="0"/>
              <a:t>the revelation of Jesus Christ</a:t>
            </a:r>
            <a:endParaRPr lang="en-US" sz="3600" dirty="0"/>
          </a:p>
          <a:p>
            <a:pPr lvl="1"/>
            <a:r>
              <a:rPr lang="en-US" dirty="0" smtClean="0"/>
              <a:t>We must fix/set/rest our hope on that grace!</a:t>
            </a:r>
            <a:endParaRPr lang="en-US" sz="3600" dirty="0"/>
          </a:p>
          <a:p>
            <a:pPr lvl="1"/>
            <a:r>
              <a:rPr lang="en-US" dirty="0"/>
              <a:t>Biblical </a:t>
            </a:r>
            <a:r>
              <a:rPr lang="en-US" dirty="0" smtClean="0"/>
              <a:t>hope:</a:t>
            </a:r>
          </a:p>
          <a:p>
            <a:pPr lvl="2"/>
            <a:r>
              <a:rPr lang="en-US" dirty="0" smtClean="0"/>
              <a:t>Involves </a:t>
            </a:r>
            <a:r>
              <a:rPr lang="en-US" dirty="0"/>
              <a:t>expectation + desire fused together (Phil. 1:21-23)</a:t>
            </a:r>
            <a:endParaRPr lang="en-US" sz="3200" dirty="0"/>
          </a:p>
          <a:p>
            <a:pPr lvl="2"/>
            <a:r>
              <a:rPr lang="en-US" dirty="0" smtClean="0"/>
              <a:t>Involves </a:t>
            </a:r>
            <a:r>
              <a:rPr lang="en-US" dirty="0"/>
              <a:t>an unwavering confidence and assurance (2 Tim. 4:8)</a:t>
            </a:r>
            <a:endParaRPr lang="en-US" sz="3200" dirty="0"/>
          </a:p>
          <a:p>
            <a:pPr lvl="2"/>
            <a:r>
              <a:rPr lang="en-US" dirty="0" smtClean="0"/>
              <a:t>Should </a:t>
            </a:r>
            <a:r>
              <a:rPr lang="en-US" dirty="0"/>
              <a:t>be set fully, completely, unreservedly </a:t>
            </a:r>
            <a:r>
              <a:rPr lang="en-US" dirty="0" smtClean="0"/>
              <a:t>(2 Tim. 1:12)</a:t>
            </a:r>
            <a:endParaRPr lang="en-US" sz="3200" dirty="0"/>
          </a:p>
          <a:p>
            <a:pPr lvl="2"/>
            <a:r>
              <a:rPr lang="en-US" dirty="0" smtClean="0"/>
              <a:t>Must be </a:t>
            </a:r>
            <a:r>
              <a:rPr lang="en-US" dirty="0"/>
              <a:t>constantly reaching for the grace </a:t>
            </a:r>
            <a:r>
              <a:rPr lang="en-US" dirty="0" smtClean="0"/>
              <a:t>to be revealed </a:t>
            </a:r>
            <a:r>
              <a:rPr lang="en-US" dirty="0"/>
              <a:t>(</a:t>
            </a:r>
            <a:r>
              <a:rPr lang="en-US" dirty="0" smtClean="0"/>
              <a:t>Phil. </a:t>
            </a:r>
            <a:r>
              <a:rPr lang="en-US" dirty="0"/>
              <a:t>3:12-14)</a:t>
            </a:r>
            <a:endParaRPr lang="en-US" sz="3200" dirty="0"/>
          </a:p>
          <a:p>
            <a:pPr lvl="1"/>
            <a:r>
              <a:rPr lang="en-US" dirty="0" smtClean="0"/>
              <a:t>But </a:t>
            </a:r>
            <a:r>
              <a:rPr lang="en-US" dirty="0"/>
              <a:t>that expectation and confidence is only for those for those who </a:t>
            </a:r>
            <a:r>
              <a:rPr lang="en-US" dirty="0" smtClean="0"/>
              <a:t>are </a:t>
            </a:r>
            <a:r>
              <a:rPr lang="en-US" dirty="0"/>
              <a:t>walking faithfully with the Lord (cf. 1:3+22-23)</a:t>
            </a:r>
            <a:endParaRPr lang="en-US" sz="3600" dirty="0"/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933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Your Hope By Setting Your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69421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By First Controlling Your Thoughts</a:t>
            </a:r>
            <a:endParaRPr lang="en-US" sz="4000" dirty="0"/>
          </a:p>
          <a:p>
            <a:pPr lvl="1"/>
            <a:r>
              <a:rPr lang="en-US" dirty="0"/>
              <a:t>“Gird up the loins of your mind”</a:t>
            </a:r>
            <a:endParaRPr lang="en-US" sz="3600" dirty="0"/>
          </a:p>
          <a:p>
            <a:pPr lvl="2"/>
            <a:r>
              <a:rPr lang="en-US" dirty="0" smtClean="0"/>
              <a:t>A </a:t>
            </a:r>
            <a:r>
              <a:rPr lang="en-US" dirty="0"/>
              <a:t>Preparation: To gather up long, flowing garments by means of a belt</a:t>
            </a:r>
            <a:endParaRPr lang="en-US" sz="3200" dirty="0"/>
          </a:p>
          <a:p>
            <a:pPr lvl="2"/>
            <a:r>
              <a:rPr lang="en-US" dirty="0" smtClean="0"/>
              <a:t>A </a:t>
            </a:r>
            <a:r>
              <a:rPr lang="en-US" dirty="0"/>
              <a:t>Preventative: To keep from impeding or hindering desired activity</a:t>
            </a:r>
            <a:endParaRPr lang="en-US" sz="3200" dirty="0"/>
          </a:p>
          <a:p>
            <a:pPr lvl="1"/>
            <a:r>
              <a:rPr lang="en-US" dirty="0"/>
              <a:t>Before action is even taken, the mind must be </a:t>
            </a:r>
            <a:r>
              <a:rPr lang="en-US" dirty="0" smtClean="0"/>
              <a:t>engaged properly</a:t>
            </a:r>
            <a:endParaRPr lang="en-US" sz="3600" dirty="0"/>
          </a:p>
          <a:p>
            <a:pPr lvl="2"/>
            <a:r>
              <a:rPr lang="en-US" dirty="0" smtClean="0"/>
              <a:t>Gathering </a:t>
            </a:r>
            <a:r>
              <a:rPr lang="en-US" dirty="0"/>
              <a:t>up all improper thoughts, feelings and activities of mind </a:t>
            </a:r>
            <a:endParaRPr lang="en-US" sz="3000" dirty="0"/>
          </a:p>
          <a:p>
            <a:pPr lvl="2"/>
            <a:r>
              <a:rPr lang="en-US" dirty="0" smtClean="0"/>
              <a:t>Restraining </a:t>
            </a:r>
            <a:r>
              <a:rPr lang="en-US" dirty="0"/>
              <a:t>them </a:t>
            </a:r>
            <a:endParaRPr lang="en-US" sz="3000" dirty="0"/>
          </a:p>
          <a:p>
            <a:pPr lvl="2"/>
            <a:r>
              <a:rPr lang="en-US" dirty="0" smtClean="0"/>
              <a:t>Removing </a:t>
            </a:r>
            <a:r>
              <a:rPr lang="en-US" dirty="0"/>
              <a:t>those things that </a:t>
            </a:r>
            <a:r>
              <a:rPr lang="en-US" dirty="0" smtClean="0"/>
              <a:t>are improper/harmful </a:t>
            </a:r>
            <a:endParaRPr lang="en-US" sz="3000" dirty="0"/>
          </a:p>
          <a:p>
            <a:pPr lvl="2"/>
            <a:r>
              <a:rPr lang="en-US" dirty="0" smtClean="0"/>
              <a:t>To keep </a:t>
            </a:r>
            <a:r>
              <a:rPr lang="en-US" dirty="0"/>
              <a:t>them from hindering </a:t>
            </a:r>
            <a:r>
              <a:rPr lang="en-US" dirty="0" smtClean="0"/>
              <a:t>progress </a:t>
            </a:r>
            <a:r>
              <a:rPr lang="en-US" dirty="0"/>
              <a:t>toward heaven (cf. </a:t>
            </a:r>
            <a:r>
              <a:rPr lang="en-US" dirty="0" smtClean="0"/>
              <a:t>2 </a:t>
            </a:r>
            <a:r>
              <a:rPr lang="en-US" dirty="0"/>
              <a:t>Cor. 10:5)</a:t>
            </a:r>
            <a:endParaRPr lang="en-US" sz="3000" dirty="0"/>
          </a:p>
          <a:p>
            <a:pPr lvl="1"/>
            <a:r>
              <a:rPr lang="en-US" dirty="0" smtClean="0"/>
              <a:t>Christians </a:t>
            </a:r>
            <a:r>
              <a:rPr lang="en-US" dirty="0"/>
              <a:t>have been called to active service in the kingdom (Luke 12:35-37</a:t>
            </a:r>
            <a:r>
              <a:rPr lang="en-US" dirty="0" smtClean="0"/>
              <a:t>)</a:t>
            </a:r>
            <a:endParaRPr lang="en-US" sz="3600" dirty="0"/>
          </a:p>
          <a:p>
            <a:pPr lvl="2"/>
            <a:r>
              <a:rPr lang="en-US" dirty="0" smtClean="0"/>
              <a:t>Serving </a:t>
            </a:r>
            <a:r>
              <a:rPr lang="en-US" dirty="0"/>
              <a:t>God demands loving Him with all one’s “mind” (Matt. 22:37)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7001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Your Hope By Setting Your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69421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And Then By Controlling Your Temper</a:t>
            </a:r>
            <a:endParaRPr lang="en-US" sz="4000" dirty="0"/>
          </a:p>
          <a:p>
            <a:pPr lvl="1"/>
            <a:r>
              <a:rPr lang="en-US" dirty="0"/>
              <a:t>“Be sober”</a:t>
            </a:r>
            <a:endParaRPr lang="en-US" sz="3600" dirty="0"/>
          </a:p>
          <a:p>
            <a:pPr lvl="2"/>
            <a:r>
              <a:rPr lang="en-US" dirty="0"/>
              <a:t>A soberness which evidences itself in self-control and self-restraint </a:t>
            </a:r>
            <a:endParaRPr lang="en-US" sz="3200" dirty="0"/>
          </a:p>
          <a:p>
            <a:pPr lvl="2"/>
            <a:r>
              <a:rPr lang="en-US" dirty="0"/>
              <a:t>A soberness which is produced by continual calmness of mind and spirit</a:t>
            </a:r>
            <a:endParaRPr lang="en-US" sz="3200" dirty="0"/>
          </a:p>
          <a:p>
            <a:pPr lvl="2"/>
            <a:r>
              <a:rPr lang="en-US" dirty="0"/>
              <a:t>A soberness which considers matters in careful, watchful, circumspect, sensible ways to make wise decisions </a:t>
            </a:r>
            <a:r>
              <a:rPr lang="en-US" dirty="0" smtClean="0"/>
              <a:t> </a:t>
            </a:r>
            <a:endParaRPr lang="en-US" sz="3200" dirty="0"/>
          </a:p>
          <a:p>
            <a:pPr lvl="1"/>
            <a:r>
              <a:rPr lang="en-US" dirty="0"/>
              <a:t>The sober-minded exhibits great restraint of temper (cf. 1 Pet. 5:8; 4:7 + 2:11)</a:t>
            </a:r>
            <a:endParaRPr lang="en-US" sz="3600" dirty="0"/>
          </a:p>
          <a:p>
            <a:pPr lvl="2"/>
            <a:r>
              <a:rPr lang="en-US" dirty="0"/>
              <a:t>Controlling habits of thought</a:t>
            </a:r>
            <a:endParaRPr lang="en-US" sz="3200" dirty="0"/>
          </a:p>
          <a:p>
            <a:pPr lvl="2"/>
            <a:r>
              <a:rPr lang="en-US" dirty="0"/>
              <a:t>Controlling attitude toward irritations</a:t>
            </a:r>
            <a:endParaRPr lang="en-US" sz="3200" dirty="0"/>
          </a:p>
          <a:p>
            <a:pPr lvl="2"/>
            <a:r>
              <a:rPr lang="en-US" dirty="0"/>
              <a:t>Controlling the desires of the </a:t>
            </a:r>
            <a:r>
              <a:rPr lang="en-US" dirty="0" smtClean="0"/>
              <a:t>flesh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566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You Been Born Again?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69421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dirty="0" smtClean="0"/>
              <a:t>Believe Jesus is God’s Son – John 1:12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Repent of your sins and turn to God – Acts 2:38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Confess your faith in Jesus – Romans 10:9-10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Be immersed into Christ – Mark 16:16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wash away all of your sins – Acts 22:16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Walk faithfully with the Lord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47574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</TotalTime>
  <Words>413</Words>
  <Application>Microsoft Office PowerPoint</Application>
  <PresentationFormat>On-screen Show (4:3)</PresentationFormat>
  <Paragraphs>43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Office Theme</vt:lpstr>
      <vt:lpstr>Set Your Hope By Setting Your Mind</vt:lpstr>
      <vt:lpstr>Set Your Hope By Setting Your Mind</vt:lpstr>
      <vt:lpstr>Set Your Hope By Setting Your Mind</vt:lpstr>
      <vt:lpstr>Set Your Hope By Setting Your Mind</vt:lpstr>
      <vt:lpstr>Have You Been Born Again?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Title Here</dc:title>
  <dc:creator>David Sproule</dc:creator>
  <cp:lastModifiedBy>David Sproule</cp:lastModifiedBy>
  <cp:revision>11</cp:revision>
  <dcterms:created xsi:type="dcterms:W3CDTF">2016-12-23T01:06:17Z</dcterms:created>
  <dcterms:modified xsi:type="dcterms:W3CDTF">2017-02-26T23:07:40Z</dcterms:modified>
</cp:coreProperties>
</file>