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423" r:id="rId3"/>
    <p:sldId id="620" r:id="rId4"/>
    <p:sldId id="626" r:id="rId5"/>
    <p:sldId id="615" r:id="rId6"/>
    <p:sldId id="655" r:id="rId7"/>
    <p:sldId id="370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/>
              <a:t>Learning to Spell the Gospel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1 Cor. 15:1-4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59765"/>
            <a:ext cx="82965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800" b="1" dirty="0" smtClean="0">
              <a:solidFill>
                <a:schemeClr val="bg1"/>
              </a:solidFill>
              <a:ea typeface="Calibri" charset="0"/>
              <a:cs typeface="Georgia" charset="0"/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 1  </a:t>
            </a:r>
            <a:r>
              <a:rPr lang="en-US" sz="2800" b="1" dirty="0">
                <a:solidFill>
                  <a:schemeClr val="bg1"/>
                </a:solidFill>
              </a:rPr>
              <a:t>Moreover, brethren, I declare to you the gospel which I preached to you, which also you received and in which you stand,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2  </a:t>
            </a:r>
            <a:r>
              <a:rPr lang="en-US" sz="2800" b="1" dirty="0">
                <a:solidFill>
                  <a:schemeClr val="bg1"/>
                </a:solidFill>
              </a:rPr>
              <a:t>by which also you are saved, if you hold fast that word which I preached to you—unless you believed in vain.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3  </a:t>
            </a:r>
            <a:r>
              <a:rPr lang="en-US" sz="2800" b="1" dirty="0">
                <a:solidFill>
                  <a:schemeClr val="bg1"/>
                </a:solidFill>
              </a:rPr>
              <a:t>For I delivered to you first of all that which I also received: that Christ died for our sins according to the Scriptures,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4  </a:t>
            </a:r>
            <a:r>
              <a:rPr lang="en-US" sz="2800" b="1" dirty="0">
                <a:solidFill>
                  <a:schemeClr val="bg1"/>
                </a:solidFill>
              </a:rPr>
              <a:t>and that He was buried, and that He rose again the third day according to the </a:t>
            </a:r>
            <a:r>
              <a:rPr lang="en-US" sz="2800" b="1" dirty="0" smtClean="0">
                <a:solidFill>
                  <a:schemeClr val="bg1"/>
                </a:solidFill>
              </a:rPr>
              <a:t>Scriptures.</a:t>
            </a:r>
          </a:p>
          <a:p>
            <a:pPr algn="just"/>
            <a:r>
              <a:rPr lang="en-US" sz="2800" b="1" dirty="0">
                <a:solidFill>
                  <a:schemeClr val="bg1"/>
                </a:solidFill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</a:rPr>
              <a:t>				1 Cor. 15:1-4</a:t>
            </a:r>
          </a:p>
        </p:txBody>
      </p:sp>
    </p:spTree>
    <p:extLst>
      <p:ext uri="{BB962C8B-B14F-4D97-AF65-F5344CB8AC3E}">
        <p14:creationId xmlns:p14="http://schemas.microsoft.com/office/powerpoint/2010/main" val="38098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97551"/>
            <a:ext cx="829655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Understanding The Gospel</a:t>
            </a:r>
            <a:endParaRPr lang="en-US" sz="3600" b="1" dirty="0">
              <a:solidFill>
                <a:schemeClr val="bg1"/>
              </a:solidFill>
              <a:ea typeface="Calibri" charset="0"/>
              <a:cs typeface="Georgia" charset="0"/>
            </a:endParaRP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word found 105 times in the Bible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Gospel means:  good news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In three words—death, burial &amp; resurrection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Three aspects of the gospel</a:t>
            </a:r>
          </a:p>
          <a:p>
            <a:pPr marL="1371600" lvl="2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Facts to be learned</a:t>
            </a:r>
          </a:p>
          <a:p>
            <a:pPr marL="1371600" lvl="2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Commands to be obeyed</a:t>
            </a:r>
          </a:p>
          <a:p>
            <a:pPr marL="1371600" lvl="2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Promises to be enjoyed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Today’s lesson:  </a:t>
            </a:r>
            <a:r>
              <a:rPr lang="en-US" sz="2800" b="1" i="1" dirty="0" smtClean="0">
                <a:solidFill>
                  <a:schemeClr val="bg1"/>
                </a:solidFill>
              </a:rPr>
              <a:t>Learning to Spell the Gospel</a:t>
            </a:r>
            <a:endParaRPr lang="en-US" sz="32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6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97551"/>
            <a:ext cx="82965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The </a:t>
            </a:r>
            <a:r>
              <a:rPr lang="en-US" sz="3600" b="1" dirty="0" err="1" smtClean="0">
                <a:solidFill>
                  <a:schemeClr val="bg1"/>
                </a:solidFill>
                <a:ea typeface="Calibri" charset="0"/>
                <a:cs typeface="Georgia" charset="0"/>
              </a:rPr>
              <a:t>GOspel</a:t>
            </a:r>
            <a:endParaRPr lang="en-US" sz="3600" b="1" dirty="0">
              <a:solidFill>
                <a:schemeClr val="bg1"/>
              </a:solidFill>
              <a:ea typeface="Calibri" charset="0"/>
              <a:cs typeface="Georgia" charset="0"/>
            </a:endParaRP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world needs the gospel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There is no gospel, unless we go!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Jesus often said, “Go”</a:t>
            </a:r>
            <a:endParaRPr lang="en-US" sz="22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The early church told to GO </a:t>
            </a: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2400" b="1" dirty="0" smtClean="0">
                <a:solidFill>
                  <a:schemeClr val="bg1"/>
                </a:solidFill>
              </a:rPr>
              <a:t>Acts 5:20—”GO, stand in the temple and speak . . .”</a:t>
            </a: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2400" b="1" dirty="0" smtClean="0">
                <a:solidFill>
                  <a:schemeClr val="bg1"/>
                </a:solidFill>
              </a:rPr>
              <a:t>Acts 8:26—”GO to the south . . . to Gaza”</a:t>
            </a: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2400" b="1" dirty="0" smtClean="0">
                <a:solidFill>
                  <a:schemeClr val="bg1"/>
                </a:solidFill>
              </a:rPr>
              <a:t>Acts 8:29—”GO near and overtake the chariot . . .”</a:t>
            </a: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2400" b="1" dirty="0" smtClean="0">
                <a:solidFill>
                  <a:schemeClr val="bg1"/>
                </a:solidFill>
              </a:rPr>
              <a:t>Acts 9:11—”GO to the street called Straight . . .”</a:t>
            </a: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2400" b="1" dirty="0" smtClean="0">
                <a:solidFill>
                  <a:schemeClr val="bg1"/>
                </a:solidFill>
              </a:rPr>
              <a:t>Acts 9:15—”GO, for he is a chosen vessel of Mine. . .”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2800" b="1" dirty="0">
                <a:solidFill>
                  <a:schemeClr val="bg1"/>
                </a:solidFill>
              </a:rPr>
              <a:t>The church today is told to GO!</a:t>
            </a:r>
          </a:p>
          <a:p>
            <a:pPr algn="just">
              <a:spcAft>
                <a:spcPts val="600"/>
              </a:spcAft>
              <a:tabLst>
                <a:tab pos="3200400" algn="l"/>
              </a:tabLst>
            </a:pPr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13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97551"/>
            <a:ext cx="829655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The </a:t>
            </a:r>
            <a:r>
              <a:rPr lang="en-US" sz="3600" b="1" dirty="0" err="1" smtClean="0">
                <a:solidFill>
                  <a:schemeClr val="bg1"/>
                </a:solidFill>
                <a:ea typeface="Calibri" charset="0"/>
                <a:cs typeface="Georgia" charset="0"/>
              </a:rPr>
              <a:t>goSPel</a:t>
            </a:r>
            <a:endParaRPr lang="en-US" sz="3600" b="1" dirty="0">
              <a:solidFill>
                <a:schemeClr val="bg1"/>
              </a:solidFill>
              <a:ea typeface="Calibri" charset="0"/>
              <a:cs typeface="Georgia" charset="0"/>
            </a:endParaRP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Moses complex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Ananias complex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We want to, but fail to do this</a:t>
            </a:r>
            <a:r>
              <a:rPr lang="en-US" sz="2400" b="1" dirty="0" smtClean="0">
                <a:solidFill>
                  <a:schemeClr val="bg1"/>
                </a:solidFill>
              </a:rPr>
              <a:t>:</a:t>
            </a: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“The world is lost and so are . . .”</a:t>
            </a: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The “fear” of going</a:t>
            </a:r>
            <a:endParaRPr lang="en-US" sz="2200" b="1" dirty="0" smtClean="0">
              <a:solidFill>
                <a:schemeClr val="bg1"/>
              </a:solidFill>
            </a:endParaRPr>
          </a:p>
          <a:p>
            <a:pPr marL="1828800" lvl="3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</a:rPr>
              <a:t>2 Tim. 1:7—”God has not given us . . .”</a:t>
            </a:r>
          </a:p>
          <a:p>
            <a:pPr marL="1828800" lvl="3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</a:rPr>
              <a:t>1 John 4:16-18—”Perfect love casts out fear . . . “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We can go because we have Special Power</a:t>
            </a:r>
            <a:endParaRPr lang="en-US" sz="2400" b="1" dirty="0">
              <a:solidFill>
                <a:schemeClr val="bg1"/>
              </a:solidFill>
            </a:endParaRP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Rom. 1:16—”The gospel . . . Is the power”</a:t>
            </a: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It is dynamite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How can we ever be ashamed?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97551"/>
            <a:ext cx="82965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The </a:t>
            </a:r>
            <a:r>
              <a:rPr lang="en-US" sz="3600" b="1" dirty="0" err="1" smtClean="0">
                <a:solidFill>
                  <a:schemeClr val="bg1"/>
                </a:solidFill>
                <a:ea typeface="Calibri" charset="0"/>
                <a:cs typeface="Georgia" charset="0"/>
              </a:rPr>
              <a:t>gospEL</a:t>
            </a:r>
            <a:endParaRPr lang="en-US" sz="3600" b="1" dirty="0">
              <a:solidFill>
                <a:schemeClr val="bg1"/>
              </a:solidFill>
              <a:ea typeface="Calibri" charset="0"/>
              <a:cs typeface="Georgia" charset="0"/>
            </a:endParaRP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“In the beginning </a:t>
            </a:r>
            <a:r>
              <a:rPr lang="en-US" sz="2800" b="1" i="1" dirty="0" smtClean="0">
                <a:solidFill>
                  <a:schemeClr val="bg1"/>
                </a:solidFill>
              </a:rPr>
              <a:t>Elohim </a:t>
            </a:r>
            <a:r>
              <a:rPr lang="en-US" sz="2800" b="1" dirty="0" smtClean="0">
                <a:solidFill>
                  <a:schemeClr val="bg1"/>
                </a:solidFill>
              </a:rPr>
              <a:t>created . . .”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err="1" smtClean="0">
                <a:solidFill>
                  <a:schemeClr val="bg1"/>
                </a:solidFill>
              </a:rPr>
              <a:t>ELi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ELjah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SamuEL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DaniEL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JoEL</a:t>
            </a:r>
            <a:r>
              <a:rPr lang="en-US" sz="2800" b="1" dirty="0" smtClean="0">
                <a:solidFill>
                  <a:schemeClr val="bg1"/>
                </a:solidFill>
              </a:rPr>
              <a:t>, etc.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He will be with us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Matt. 28:20—”I will be with you . . .”</a:t>
            </a: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Heb. 13:5-6—”I will NEVER leave you . . .”</a:t>
            </a: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2 Tim. 4:17—”No man stood with me, but . . .”</a:t>
            </a:r>
          </a:p>
          <a:p>
            <a:pPr marL="1371600" lvl="2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Acts 18:9—”Do not be afraid . . . Do not keep silent”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Pray and sing to </a:t>
            </a:r>
            <a:r>
              <a:rPr lang="en-US" sz="2800" b="1" i="1" dirty="0" smtClean="0">
                <a:solidFill>
                  <a:schemeClr val="bg1"/>
                </a:solidFill>
              </a:rPr>
              <a:t>Elohim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Prepare for the meeting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Participate in the gospel meeting</a:t>
            </a:r>
          </a:p>
          <a:p>
            <a:pPr algn="ctr">
              <a:spcAft>
                <a:spcPts val="600"/>
              </a:spcAft>
            </a:pPr>
            <a:r>
              <a:rPr lang="en-US" sz="2800" b="1" i="1" dirty="0" smtClean="0">
                <a:solidFill>
                  <a:schemeClr val="bg1"/>
                </a:solidFill>
              </a:rPr>
              <a:t>God help us to learn to spell GO-SP-EL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11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/>
              <a:t>Obeying the Gospel, Today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Rom. 10:10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/>
              <a:t>Added to His church, His body, His kingdom </a:t>
            </a:r>
            <a:endParaRPr lang="en-US" sz="3600" b="1" dirty="0"/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133365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3577</TotalTime>
  <Words>464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Lucida Calligraphy</vt:lpstr>
      <vt:lpstr>Office Theme</vt:lpstr>
      <vt:lpstr>Learning to Spell the Gospel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151</cp:revision>
  <cp:lastPrinted>2017-02-26T13:33:45Z</cp:lastPrinted>
  <dcterms:created xsi:type="dcterms:W3CDTF">2016-03-27T21:00:01Z</dcterms:created>
  <dcterms:modified xsi:type="dcterms:W3CDTF">2017-02-27T15:37:25Z</dcterms:modified>
</cp:coreProperties>
</file>