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9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5"/>
          <a:stretch/>
        </p:blipFill>
        <p:spPr>
          <a:xfrm>
            <a:off x="0" y="1780674"/>
            <a:ext cx="9144000" cy="5077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2903621"/>
            <a:ext cx="8822921" cy="3954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/>
          <a:stretch/>
        </p:blipFill>
        <p:spPr>
          <a:xfrm>
            <a:off x="0" y="1748588"/>
            <a:ext cx="9144000" cy="51094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2903621"/>
            <a:ext cx="8822921" cy="3954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6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2903621"/>
            <a:ext cx="8822921" cy="3954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/>
          <a:stretch/>
        </p:blipFill>
        <p:spPr>
          <a:xfrm>
            <a:off x="0" y="1770610"/>
            <a:ext cx="9144000" cy="5087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2903621"/>
            <a:ext cx="8822921" cy="3954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/>
          <a:stretch/>
        </p:blipFill>
        <p:spPr>
          <a:xfrm>
            <a:off x="0" y="1238250"/>
            <a:ext cx="9144000" cy="5619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2362201"/>
            <a:ext cx="8822921" cy="449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1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1C3C-350C-491D-BDAC-F471B2F72C9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F5CB-C3AF-418C-BF38-F7BFDE0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17778" r="26140" b="63508"/>
          <a:stretch/>
        </p:blipFill>
        <p:spPr>
          <a:xfrm>
            <a:off x="2326104" y="1219201"/>
            <a:ext cx="4427621" cy="1283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7018" r="24561" b="82222"/>
          <a:stretch/>
        </p:blipFill>
        <p:spPr>
          <a:xfrm>
            <a:off x="2374232" y="481262"/>
            <a:ext cx="4523873" cy="73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37661" r="28772" b="52046"/>
          <a:stretch/>
        </p:blipFill>
        <p:spPr>
          <a:xfrm>
            <a:off x="2759242" y="2582779"/>
            <a:ext cx="3753853" cy="70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6" t="47018" r="29650" b="41052"/>
          <a:stretch/>
        </p:blipFill>
        <p:spPr>
          <a:xfrm>
            <a:off x="2791326" y="3224462"/>
            <a:ext cx="3641558" cy="81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2" t="91228"/>
          <a:stretch/>
        </p:blipFill>
        <p:spPr>
          <a:xfrm>
            <a:off x="5550568" y="6256420"/>
            <a:ext cx="3593432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069" y="2903621"/>
            <a:ext cx="8574457" cy="3954379"/>
          </a:xfrm>
        </p:spPr>
        <p:txBody>
          <a:bodyPr/>
          <a:lstStyle/>
          <a:p>
            <a:r>
              <a:rPr lang="en-US" dirty="0"/>
              <a:t>Like salt, we season the world and should be changing it for the best!</a:t>
            </a:r>
            <a:endParaRPr lang="en-US" sz="4000" dirty="0"/>
          </a:p>
          <a:p>
            <a:r>
              <a:rPr lang="en-US" dirty="0"/>
              <a:t>There should be something heavenly about the flavor of our attitudes (Eph. 4:31; Heb. 12:15; </a:t>
            </a:r>
            <a:r>
              <a:rPr lang="en-US" dirty="0" smtClean="0"/>
              <a:t>1 </a:t>
            </a:r>
            <a:r>
              <a:rPr lang="en-US" dirty="0"/>
              <a:t>Cor. </a:t>
            </a:r>
            <a:r>
              <a:rPr lang="en-US" dirty="0" smtClean="0"/>
              <a:t>13:4-5)</a:t>
            </a:r>
            <a:endParaRPr lang="en-US" sz="4000" dirty="0"/>
          </a:p>
          <a:p>
            <a:r>
              <a:rPr lang="en-US" dirty="0"/>
              <a:t>There should be something heavenly about the flavor of our words (Col. 4:6</a:t>
            </a:r>
            <a:r>
              <a:rPr lang="en-US" dirty="0" smtClean="0"/>
              <a:t>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74269"/>
          <a:stretch/>
        </p:blipFill>
        <p:spPr>
          <a:xfrm>
            <a:off x="0" y="641684"/>
            <a:ext cx="9144000" cy="112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5"/>
          <a:stretch/>
        </p:blipFill>
        <p:spPr>
          <a:xfrm>
            <a:off x="0" y="0"/>
            <a:ext cx="9144000" cy="5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b="74503"/>
          <a:stretch/>
        </p:blipFill>
        <p:spPr>
          <a:xfrm>
            <a:off x="0" y="625642"/>
            <a:ext cx="9144000" cy="11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2903621"/>
            <a:ext cx="8560031" cy="3954379"/>
          </a:xfrm>
        </p:spPr>
        <p:txBody>
          <a:bodyPr/>
          <a:lstStyle/>
          <a:p>
            <a:r>
              <a:rPr lang="en-US" dirty="0"/>
              <a:t>Like a light, we are to shine forth the beauty of lives that follow Christ!</a:t>
            </a:r>
            <a:endParaRPr lang="en-US" sz="4000" dirty="0"/>
          </a:p>
          <a:p>
            <a:r>
              <a:rPr lang="en-US" dirty="0"/>
              <a:t>Our good works must not be hidden out of shame (5:14-15; Rom. 1:16)</a:t>
            </a:r>
            <a:endParaRPr lang="en-US" sz="4000" dirty="0"/>
          </a:p>
          <a:p>
            <a:r>
              <a:rPr lang="en-US" dirty="0"/>
              <a:t>Our good works represent our purpose in Christ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Eph. 2:10)</a:t>
            </a:r>
            <a:endParaRPr lang="en-US" sz="4000" dirty="0"/>
          </a:p>
          <a:p>
            <a:r>
              <a:rPr lang="en-US" dirty="0"/>
              <a:t>Our good works must be consistent with our faith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Pet. 2:9-12; Josh. 24:14)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3"/>
          <a:stretch/>
        </p:blipFill>
        <p:spPr>
          <a:xfrm>
            <a:off x="0" y="0"/>
            <a:ext cx="9144000" cy="6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Like a fragrance, we are to diffuse the knowledge of Christ in every place! </a:t>
            </a:r>
          </a:p>
          <a:p>
            <a:r>
              <a:rPr lang="en-US" dirty="0" smtClean="0"/>
              <a:t>We </a:t>
            </a:r>
            <a:r>
              <a:rPr lang="en-US" dirty="0"/>
              <a:t>must speak the knowledge of the truth (Eph. 4:15)</a:t>
            </a:r>
          </a:p>
          <a:p>
            <a:r>
              <a:rPr lang="en-US" dirty="0"/>
              <a:t>We must stand for the knowledge of the truth (Eph. 6:11-14; 1 Cor. 16:13)</a:t>
            </a:r>
          </a:p>
          <a:p>
            <a:r>
              <a:rPr lang="en-US" dirty="0"/>
              <a:t>We must defend the knowledge of the truth (Phil. 1:16-17 + 1 Pet. 3:15)</a:t>
            </a:r>
          </a:p>
          <a:p>
            <a:r>
              <a:rPr lang="en-US" dirty="0"/>
              <a:t>We must never yield or compromise the knowledge of the truth (Gal. 2:4-5)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5"/>
          <a:stretch/>
        </p:blipFill>
        <p:spPr>
          <a:xfrm>
            <a:off x="0" y="0"/>
            <a:ext cx="9144000" cy="5935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495299"/>
            <a:ext cx="9144000" cy="1349543"/>
            <a:chOff x="0" y="495299"/>
            <a:chExt cx="9144000" cy="13495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3" r="87812" b="73099"/>
            <a:stretch/>
          </p:blipFill>
          <p:spPr>
            <a:xfrm>
              <a:off x="0" y="495299"/>
              <a:ext cx="1114425" cy="13495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7" b="73099"/>
            <a:stretch/>
          </p:blipFill>
          <p:spPr>
            <a:xfrm>
              <a:off x="0" y="641683"/>
              <a:ext cx="9144000" cy="1203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2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Like </a:t>
            </a:r>
            <a:r>
              <a:rPr lang="en-US" dirty="0" smtClean="0"/>
              <a:t>exciting </a:t>
            </a:r>
            <a:r>
              <a:rPr lang="en-US" dirty="0"/>
              <a:t>news, we are to tell everyone of the “good things” of Jesus!</a:t>
            </a:r>
            <a:endParaRPr lang="en-US" sz="4000" dirty="0"/>
          </a:p>
          <a:p>
            <a:r>
              <a:rPr lang="en-US" dirty="0" smtClean="0"/>
              <a:t>The </a:t>
            </a:r>
            <a:r>
              <a:rPr lang="en-US" dirty="0"/>
              <a:t>Good News: </a:t>
            </a:r>
            <a:endParaRPr lang="en-US" dirty="0" smtClean="0"/>
          </a:p>
          <a:p>
            <a:pPr lvl="1"/>
            <a:r>
              <a:rPr lang="en-US" sz="2800" dirty="0" smtClean="0"/>
              <a:t>God </a:t>
            </a:r>
            <a:r>
              <a:rPr lang="en-US" sz="2800" dirty="0"/>
              <a:t>sent His Son (John 3:16)</a:t>
            </a:r>
            <a:endParaRPr lang="en-US" sz="4000" dirty="0"/>
          </a:p>
          <a:p>
            <a:pPr lvl="1"/>
            <a:r>
              <a:rPr lang="en-US" sz="2800" dirty="0" smtClean="0"/>
              <a:t>Jesus </a:t>
            </a:r>
            <a:r>
              <a:rPr lang="en-US" sz="2800" dirty="0"/>
              <a:t>died for our sins on the cross (1 Cor. 15:3)</a:t>
            </a:r>
            <a:endParaRPr lang="en-US" sz="4000" dirty="0"/>
          </a:p>
          <a:p>
            <a:pPr lvl="1"/>
            <a:r>
              <a:rPr lang="en-US" sz="2800" dirty="0" smtClean="0"/>
              <a:t>Jesus </a:t>
            </a:r>
            <a:r>
              <a:rPr lang="en-US" sz="2800" dirty="0"/>
              <a:t>was raised from the dead (1 Cor. 15:4)</a:t>
            </a:r>
            <a:endParaRPr lang="en-US" sz="4000" dirty="0"/>
          </a:p>
          <a:p>
            <a:pPr lvl="1"/>
            <a:r>
              <a:rPr lang="en-US" sz="2800" dirty="0" smtClean="0"/>
              <a:t>We </a:t>
            </a:r>
            <a:r>
              <a:rPr lang="en-US" sz="2800" dirty="0"/>
              <a:t>have the opportunity to be saved from our sins (</a:t>
            </a:r>
            <a:r>
              <a:rPr lang="en-US" sz="2800" dirty="0" smtClean="0"/>
              <a:t>Acts </a:t>
            </a:r>
            <a:r>
              <a:rPr lang="en-US" sz="2800" dirty="0"/>
              <a:t>2:36-41)</a:t>
            </a:r>
            <a:endParaRPr lang="en-US" sz="4000" dirty="0"/>
          </a:p>
          <a:p>
            <a:pPr lvl="1"/>
            <a:r>
              <a:rPr lang="en-US" sz="2800" dirty="0" smtClean="0"/>
              <a:t>We </a:t>
            </a:r>
            <a:r>
              <a:rPr lang="en-US" sz="2800" dirty="0"/>
              <a:t>have the opportunity to go to heaven forever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2 </a:t>
            </a:r>
            <a:r>
              <a:rPr lang="en-US" sz="2800" dirty="0" smtClean="0"/>
              <a:t>Cor. </a:t>
            </a:r>
            <a:r>
              <a:rPr lang="en-US" sz="2800" dirty="0"/>
              <a:t>5:1-11)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73889"/>
          <a:stretch/>
        </p:blipFill>
        <p:spPr>
          <a:xfrm>
            <a:off x="0" y="590550"/>
            <a:ext cx="9144000" cy="120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8"/>
          <a:stretch/>
        </p:blipFill>
        <p:spPr>
          <a:xfrm>
            <a:off x="0" y="0"/>
            <a:ext cx="9144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Mark 16:16</a:t>
            </a:r>
          </a:p>
          <a:p>
            <a:r>
              <a:rPr lang="en-US" dirty="0" smtClean="0"/>
              <a:t>Repent of your sins and turn to God – Acts 3:19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>
                <a:solidFill>
                  <a:srgbClr val="FCF7BC"/>
                </a:solidFill>
              </a:rPr>
              <a:t>God will forgive all of your sins – Acts 22:16</a:t>
            </a:r>
          </a:p>
          <a:p>
            <a:pPr lvl="1"/>
            <a:r>
              <a:rPr lang="en-US" dirty="0" smtClean="0">
                <a:solidFill>
                  <a:srgbClr val="FCF7BC"/>
                </a:solidFill>
              </a:rPr>
              <a:t>God will add you to His church – Acts 2:47</a:t>
            </a:r>
          </a:p>
          <a:p>
            <a:pPr lvl="1"/>
            <a:r>
              <a:rPr lang="en-US" dirty="0" smtClean="0">
                <a:solidFill>
                  <a:srgbClr val="FCF7BC"/>
                </a:solidFill>
              </a:rPr>
              <a:t>God will enroll you in heaven – Hebrews 12:23</a:t>
            </a:r>
          </a:p>
          <a:p>
            <a:r>
              <a:rPr lang="en-US" dirty="0" smtClean="0"/>
              <a:t>Live as a faithful Christian – 1 Corinthians 15:58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2261</TotalTime>
  <Words>332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2017-02-16T18:45:35Z</dcterms:created>
  <dcterms:modified xsi:type="dcterms:W3CDTF">2017-02-19T13:36:00Z</dcterms:modified>
</cp:coreProperties>
</file>