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7" y="357591"/>
            <a:ext cx="8942294" cy="3324947"/>
          </a:xfrm>
        </p:spPr>
        <p:txBody>
          <a:bodyPr>
            <a:normAutofit/>
          </a:bodyPr>
          <a:lstStyle/>
          <a:p>
            <a:r>
              <a:rPr lang="en-US" dirty="0" smtClean="0"/>
              <a:t>“Now</a:t>
            </a:r>
            <a:r>
              <a:rPr lang="en-US" dirty="0"/>
              <a:t>” &amp; “Then”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Sojourners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1:6-9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</a:t>
            </a:r>
            <a:r>
              <a:rPr lang="en-US" sz="2600" dirty="0">
                <a:solidFill>
                  <a:srgbClr val="C00000"/>
                </a:solidFill>
              </a:rPr>
              <a:t>grieved by various trials</a:t>
            </a:r>
            <a:r>
              <a:rPr lang="en-US" sz="2600" dirty="0"/>
              <a:t>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46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It begins and ends with SALVATION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For a little while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Kept by the power of God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Trials, Various trials, Grief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Tested by fire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8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</a:t>
            </a:r>
            <a:r>
              <a:rPr lang="en-US" sz="2600" dirty="0">
                <a:solidFill>
                  <a:srgbClr val="C00000"/>
                </a:solidFill>
              </a:rPr>
              <a:t>tested by fire</a:t>
            </a:r>
            <a:r>
              <a:rPr lang="en-US" sz="2600" dirty="0"/>
              <a:t>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698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It begins and ends with SALVATION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For a little while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Kept by the power of God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Trials, Various trials, Grief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Tested by fire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Not having seen, genuine faith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8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</a:t>
            </a:r>
            <a:r>
              <a:rPr lang="en-US" sz="2600" dirty="0">
                <a:solidFill>
                  <a:srgbClr val="C00000"/>
                </a:solidFill>
              </a:rPr>
              <a:t>genuineness of your faith</a:t>
            </a:r>
            <a:r>
              <a:rPr lang="en-US" sz="2600" dirty="0"/>
              <a:t>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</a:t>
            </a:r>
            <a:r>
              <a:rPr lang="en-US" sz="2600" dirty="0">
                <a:solidFill>
                  <a:srgbClr val="C00000"/>
                </a:solidFill>
              </a:rPr>
              <a:t>having not seen </a:t>
            </a:r>
            <a:r>
              <a:rPr lang="en-US" sz="2600" dirty="0"/>
              <a:t>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958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It begins and ends with SALVATION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For a little while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Kept by the power of God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Trials, Various trials, Grief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Tested by fire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Not having seen, genuine faith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Precious faith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6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>
                <a:solidFill>
                  <a:srgbClr val="C00000"/>
                </a:solidFill>
              </a:rPr>
              <a:t> much more precious </a:t>
            </a:r>
            <a:r>
              <a:rPr lang="en-US" sz="2600" dirty="0"/>
              <a:t>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31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It begins and ends with SALVATION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For a little while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Kept by the power of God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Trials, Various trials, Grief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Tested by fire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Not having seen, genuine faith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Precious faith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Joy, inexpressible, full of glory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91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</a:t>
            </a:r>
            <a:r>
              <a:rPr lang="en-US" sz="2600" dirty="0">
                <a:solidFill>
                  <a:srgbClr val="C00000"/>
                </a:solidFill>
              </a:rPr>
              <a:t>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784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It begins and ends with SALVATION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For a little while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Kept by the power of God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Trials, Various trials, Grief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Tested by fire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Not having seen, genuine faith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Precious faith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Joy, inexpressible, full of glory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Assurance of the end of our faith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5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>
                <a:solidFill>
                  <a:srgbClr val="C00000"/>
                </a:solidFill>
              </a:rPr>
              <a:t>receiving the end of your faith—</a:t>
            </a:r>
            <a:r>
              <a:rPr lang="en-US" sz="2600" dirty="0"/>
              <a:t>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782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  It begins and ends with SALVATION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For a little while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Kept by the power of God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Trials, Various trials, Grief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Tested by fire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Not having seen, genuine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Precious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Joy, inexpressible, full of glory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Assurance of the end of our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Faith, purified and glorious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728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</a:t>
            </a:r>
            <a:r>
              <a:rPr lang="en-US" sz="2600" dirty="0">
                <a:solidFill>
                  <a:srgbClr val="C00000"/>
                </a:solidFill>
              </a:rPr>
              <a:t>tested by fire</a:t>
            </a:r>
            <a:r>
              <a:rPr lang="en-US" sz="2600" dirty="0"/>
              <a:t>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884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  It begins and ends with SALVATION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For a little while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Kept by the power of God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Trials, Various trials, Grief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Tested by fire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Not having seen, genuine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Precious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Joy, inexpressible, full of glory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Assurance of the end of our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Faith, purified and glorious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Praise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377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</a:t>
            </a:r>
            <a:r>
              <a:rPr lang="en-US" sz="2600" dirty="0">
                <a:solidFill>
                  <a:srgbClr val="C00000"/>
                </a:solidFill>
              </a:rPr>
              <a:t>praise</a:t>
            </a:r>
            <a:r>
              <a:rPr lang="en-US" sz="2600" dirty="0"/>
              <a:t>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725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  It begins and ends with SALVATION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For a little while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Kept by the power of God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Trials, Various trials, Grief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Tested by fire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Not having seen, genuine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Precious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Joy, inexpressible, full of glory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Assurance of the end of our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Faith, purified and glorious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Praise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Honor and glory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688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</a:t>
            </a:r>
            <a:r>
              <a:rPr lang="en-US" sz="2600" dirty="0">
                <a:solidFill>
                  <a:srgbClr val="C00000"/>
                </a:solidFill>
              </a:rPr>
              <a:t>honor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C00000"/>
                </a:solidFill>
              </a:rPr>
              <a:t>and glory </a:t>
            </a:r>
            <a:r>
              <a:rPr lang="en-US" sz="2600" dirty="0"/>
              <a:t>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359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  It begins and ends with SALVATION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For a little while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Kept by the power of God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Trials, Various trials, Grief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Tested by fire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Not having seen, genuine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Precious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Joy, inexpressible, full of glory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NOW:  Assurance of the end of our faith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Faith, purified and glorious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Praise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Honor and glory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THEN:  Revelation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78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</a:t>
            </a:r>
            <a:r>
              <a:rPr lang="en-US" sz="2600" dirty="0">
                <a:solidFill>
                  <a:srgbClr val="C00000"/>
                </a:solidFill>
              </a:rPr>
              <a:t>revelation</a:t>
            </a:r>
            <a:r>
              <a:rPr lang="en-US" sz="2600" dirty="0"/>
              <a:t>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382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It begins and ends with SALVATION</a:t>
            </a:r>
          </a:p>
          <a:p>
            <a:r>
              <a:rPr lang="en-US" dirty="0"/>
              <a:t> </a:t>
            </a:r>
            <a:r>
              <a:rPr lang="en-US" dirty="0" smtClean="0"/>
              <a:t> NOW:  For a little while</a:t>
            </a:r>
          </a:p>
          <a:p>
            <a:r>
              <a:rPr lang="en-US" dirty="0"/>
              <a:t> </a:t>
            </a:r>
            <a:r>
              <a:rPr lang="en-US" dirty="0" smtClean="0"/>
              <a:t> NOW:  Kept by the power of God</a:t>
            </a:r>
          </a:p>
          <a:p>
            <a:r>
              <a:rPr lang="en-US" dirty="0"/>
              <a:t> </a:t>
            </a:r>
            <a:r>
              <a:rPr lang="en-US" dirty="0" smtClean="0"/>
              <a:t> NOW: Trials, Various trials, Grief</a:t>
            </a:r>
          </a:p>
          <a:p>
            <a:r>
              <a:rPr lang="en-US" dirty="0"/>
              <a:t> </a:t>
            </a:r>
            <a:r>
              <a:rPr lang="en-US" dirty="0" smtClean="0"/>
              <a:t> NOW: Tested by fire</a:t>
            </a:r>
          </a:p>
          <a:p>
            <a:r>
              <a:rPr lang="en-US" dirty="0"/>
              <a:t> </a:t>
            </a:r>
            <a:r>
              <a:rPr lang="en-US" dirty="0" smtClean="0"/>
              <a:t> NOW:  Not having seen, genuine faith</a:t>
            </a:r>
          </a:p>
          <a:p>
            <a:r>
              <a:rPr lang="en-US" dirty="0"/>
              <a:t> </a:t>
            </a:r>
            <a:r>
              <a:rPr lang="en-US" dirty="0" smtClean="0"/>
              <a:t> NOW:  Precious faith</a:t>
            </a:r>
          </a:p>
          <a:p>
            <a:r>
              <a:rPr lang="en-US" dirty="0"/>
              <a:t> </a:t>
            </a:r>
            <a:r>
              <a:rPr lang="en-US" dirty="0" smtClean="0"/>
              <a:t> NOW:  Joy, inexpressible, full of glory</a:t>
            </a:r>
          </a:p>
          <a:p>
            <a:r>
              <a:rPr lang="en-US" dirty="0"/>
              <a:t> </a:t>
            </a:r>
            <a:r>
              <a:rPr lang="en-US" dirty="0" smtClean="0"/>
              <a:t> NOW:  Assurance of the end of our faith</a:t>
            </a:r>
          </a:p>
          <a:p>
            <a:r>
              <a:rPr lang="en-US" dirty="0"/>
              <a:t> </a:t>
            </a:r>
            <a:r>
              <a:rPr lang="en-US" dirty="0" smtClean="0"/>
              <a:t> THEN:  Faith, purified and glorious</a:t>
            </a:r>
          </a:p>
          <a:p>
            <a:r>
              <a:rPr lang="en-US" dirty="0"/>
              <a:t> </a:t>
            </a:r>
            <a:r>
              <a:rPr lang="en-US" dirty="0" smtClean="0"/>
              <a:t> THEN:  Praise</a:t>
            </a:r>
          </a:p>
          <a:p>
            <a:r>
              <a:rPr lang="en-US" dirty="0"/>
              <a:t> </a:t>
            </a:r>
            <a:r>
              <a:rPr lang="en-US" dirty="0" smtClean="0"/>
              <a:t> THEN:  Honor</a:t>
            </a:r>
          </a:p>
          <a:p>
            <a:r>
              <a:rPr lang="en-US" dirty="0"/>
              <a:t> </a:t>
            </a:r>
            <a:r>
              <a:rPr lang="en-US" dirty="0" smtClean="0"/>
              <a:t> THEN:  Revelation </a:t>
            </a:r>
          </a:p>
          <a:p>
            <a:r>
              <a:rPr lang="en-US" dirty="0"/>
              <a:t> </a:t>
            </a:r>
            <a:r>
              <a:rPr lang="en-US" dirty="0" smtClean="0"/>
              <a:t> THEN:  Seeing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It begins and ends with SALVATION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</a:t>
            </a:r>
            <a:r>
              <a:rPr lang="en-US" sz="2600" dirty="0">
                <a:solidFill>
                  <a:srgbClr val="C00000"/>
                </a:solidFill>
              </a:rPr>
              <a:t>now you do not see </a:t>
            </a:r>
            <a:r>
              <a:rPr lang="en-US" sz="2600" i="1" dirty="0">
                <a:solidFill>
                  <a:srgbClr val="C00000"/>
                </a:solidFill>
              </a:rPr>
              <a:t>Him</a:t>
            </a:r>
            <a:r>
              <a:rPr lang="en-US" sz="2600" i="1" dirty="0"/>
              <a:t>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8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 It begins and ends with SALVATION</a:t>
            </a:r>
          </a:p>
          <a:p>
            <a:r>
              <a:rPr lang="en-US" dirty="0"/>
              <a:t> </a:t>
            </a:r>
            <a:r>
              <a:rPr lang="en-US" dirty="0" smtClean="0"/>
              <a:t> NOW:  For a little while</a:t>
            </a:r>
          </a:p>
          <a:p>
            <a:r>
              <a:rPr lang="en-US" dirty="0"/>
              <a:t> </a:t>
            </a:r>
            <a:r>
              <a:rPr lang="en-US" dirty="0" smtClean="0"/>
              <a:t> NOW:  Kept by the power of God</a:t>
            </a:r>
          </a:p>
          <a:p>
            <a:r>
              <a:rPr lang="en-US" dirty="0"/>
              <a:t> </a:t>
            </a:r>
            <a:r>
              <a:rPr lang="en-US" dirty="0" smtClean="0"/>
              <a:t> NOW: Trials, Various trials, Grief</a:t>
            </a:r>
          </a:p>
          <a:p>
            <a:r>
              <a:rPr lang="en-US" dirty="0"/>
              <a:t> </a:t>
            </a:r>
            <a:r>
              <a:rPr lang="en-US" dirty="0" smtClean="0"/>
              <a:t> NOW: Tested by fire</a:t>
            </a:r>
          </a:p>
          <a:p>
            <a:r>
              <a:rPr lang="en-US" dirty="0"/>
              <a:t> </a:t>
            </a:r>
            <a:r>
              <a:rPr lang="en-US" dirty="0" smtClean="0"/>
              <a:t> NOW:  Not having seen, genuine faith</a:t>
            </a:r>
          </a:p>
          <a:p>
            <a:r>
              <a:rPr lang="en-US" dirty="0"/>
              <a:t> </a:t>
            </a:r>
            <a:r>
              <a:rPr lang="en-US" dirty="0" smtClean="0"/>
              <a:t> NOW:  Precious faith</a:t>
            </a:r>
          </a:p>
          <a:p>
            <a:r>
              <a:rPr lang="en-US" dirty="0"/>
              <a:t> </a:t>
            </a:r>
            <a:r>
              <a:rPr lang="en-US" dirty="0" smtClean="0"/>
              <a:t> NOW:  Joy, inexpressible, full of glory</a:t>
            </a:r>
          </a:p>
          <a:p>
            <a:r>
              <a:rPr lang="en-US" dirty="0"/>
              <a:t> </a:t>
            </a:r>
            <a:r>
              <a:rPr lang="en-US" dirty="0" smtClean="0"/>
              <a:t> NOW:  Assurance of the end of our faith</a:t>
            </a:r>
          </a:p>
          <a:p>
            <a:r>
              <a:rPr lang="en-US" dirty="0"/>
              <a:t> </a:t>
            </a:r>
            <a:r>
              <a:rPr lang="en-US" dirty="0" smtClean="0"/>
              <a:t> THEN:  Faith, purified and glorious</a:t>
            </a:r>
          </a:p>
          <a:p>
            <a:r>
              <a:rPr lang="en-US" dirty="0"/>
              <a:t> </a:t>
            </a:r>
            <a:r>
              <a:rPr lang="en-US" dirty="0" smtClean="0"/>
              <a:t> THEN:  Praise</a:t>
            </a:r>
          </a:p>
          <a:p>
            <a:r>
              <a:rPr lang="en-US" dirty="0"/>
              <a:t> </a:t>
            </a:r>
            <a:r>
              <a:rPr lang="en-US" dirty="0" smtClean="0"/>
              <a:t> THEN:  Honor</a:t>
            </a:r>
          </a:p>
          <a:p>
            <a:r>
              <a:rPr lang="en-US" dirty="0"/>
              <a:t> </a:t>
            </a:r>
            <a:r>
              <a:rPr lang="en-US" dirty="0" smtClean="0"/>
              <a:t> THEN:  Revelation </a:t>
            </a:r>
          </a:p>
          <a:p>
            <a:r>
              <a:rPr lang="en-US" dirty="0"/>
              <a:t> </a:t>
            </a:r>
            <a:r>
              <a:rPr lang="en-US" dirty="0" smtClean="0"/>
              <a:t> THEN:  Seeing Jesus</a:t>
            </a:r>
          </a:p>
          <a:p>
            <a:r>
              <a:rPr lang="en-US" dirty="0" smtClean="0"/>
              <a:t>  THEN:  The end of our faith--salvation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</a:t>
            </a:r>
            <a:r>
              <a:rPr lang="en-US" sz="2600" dirty="0">
                <a:solidFill>
                  <a:srgbClr val="C00000"/>
                </a:solidFill>
              </a:rPr>
              <a:t>the end of your faith—the salvation </a:t>
            </a:r>
            <a:r>
              <a:rPr lang="en-US" sz="2600" dirty="0"/>
              <a:t>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13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</a:t>
            </a:r>
            <a:r>
              <a:rPr lang="en-US" sz="2600" dirty="0">
                <a:solidFill>
                  <a:srgbClr val="C00000"/>
                </a:solidFill>
              </a:rPr>
              <a:t>salvation</a:t>
            </a:r>
            <a:r>
              <a:rPr lang="en-US" sz="2600" dirty="0"/>
              <a:t>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</a:t>
            </a:r>
            <a:r>
              <a:rPr lang="en-US" sz="2600" dirty="0">
                <a:solidFill>
                  <a:srgbClr val="C00000"/>
                </a:solidFill>
              </a:rPr>
              <a:t>salvation</a:t>
            </a:r>
            <a:r>
              <a:rPr lang="en-US" sz="2600" dirty="0"/>
              <a:t>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421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It begins and ends with SALVATION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For a little while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76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kept by the power of God through faith 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</a:t>
            </a:r>
            <a:r>
              <a:rPr lang="en-US" sz="2600" dirty="0">
                <a:solidFill>
                  <a:srgbClr val="C00000"/>
                </a:solidFill>
              </a:rPr>
              <a:t>now for a little while</a:t>
            </a:r>
            <a:r>
              <a:rPr lang="en-US" sz="2600" dirty="0"/>
              <a:t>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</a:t>
            </a:r>
            <a:r>
              <a:rPr lang="en-US" sz="3200" dirty="0"/>
              <a:t> </a:t>
            </a:r>
            <a:r>
              <a:rPr lang="en-US" sz="2600" dirty="0"/>
              <a:t>salvation</a:t>
            </a:r>
            <a:r>
              <a:rPr lang="en-US" sz="3200" dirty="0"/>
              <a:t> </a:t>
            </a:r>
            <a:r>
              <a:rPr lang="en-US" sz="2600" dirty="0"/>
              <a:t>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898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It begins and ends with SALVATION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For a little while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Kept by the power of God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45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7030A0"/>
                </a:solidFill>
              </a:rPr>
              <a:t>Then</a:t>
            </a:r>
            <a:r>
              <a:rPr lang="en-US" dirty="0" smtClean="0"/>
              <a:t>” for Sojourners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  5  </a:t>
            </a:r>
            <a:r>
              <a:rPr lang="en-US" sz="2600" dirty="0"/>
              <a:t>who are </a:t>
            </a:r>
            <a:r>
              <a:rPr lang="en-US" sz="2600" dirty="0">
                <a:solidFill>
                  <a:srgbClr val="C00000"/>
                </a:solidFill>
              </a:rPr>
              <a:t>kept by the power of God through faith </a:t>
            </a:r>
            <a:r>
              <a:rPr lang="en-US" sz="2600" dirty="0"/>
              <a:t>for salvation ready to be revealed in the last time. </a:t>
            </a:r>
          </a:p>
          <a:p>
            <a:pPr marL="0" indent="0" algn="just">
              <a:buNone/>
            </a:pPr>
            <a:r>
              <a:rPr lang="en-US" sz="2600" dirty="0" smtClean="0"/>
              <a:t>  6  </a:t>
            </a:r>
            <a:r>
              <a:rPr lang="en-US" sz="2600" dirty="0"/>
              <a:t>In this you greatly rejoice, though now for a little while, if need be, you have been grieved by various trials, </a:t>
            </a:r>
          </a:p>
          <a:p>
            <a:pPr marL="0" indent="0" algn="just">
              <a:buNone/>
            </a:pPr>
            <a:r>
              <a:rPr lang="en-US" sz="2600" dirty="0" smtClean="0"/>
              <a:t>  7  </a:t>
            </a:r>
            <a:r>
              <a:rPr lang="en-US" sz="2600" dirty="0"/>
              <a:t>that the genuineness of your faith, </a:t>
            </a:r>
            <a:r>
              <a:rPr lang="en-US" sz="2600" i="1" dirty="0"/>
              <a:t>being</a:t>
            </a:r>
            <a:r>
              <a:rPr lang="en-US" sz="2600" dirty="0"/>
              <a:t> much more precious than gold that perishes, though it is tested by fire, may be found to praise, honor, and glory at the revelation of Jesus Christ, </a:t>
            </a:r>
          </a:p>
          <a:p>
            <a:pPr marL="0" indent="0" algn="just">
              <a:buNone/>
            </a:pPr>
            <a:r>
              <a:rPr lang="en-US" sz="2600" dirty="0" smtClean="0"/>
              <a:t>  8  </a:t>
            </a:r>
            <a:r>
              <a:rPr lang="en-US" sz="2600" dirty="0"/>
              <a:t>whom having not seen you love. Though now you do not see </a:t>
            </a:r>
            <a:r>
              <a:rPr lang="en-US" sz="2600" i="1" dirty="0"/>
              <a:t>Him,</a:t>
            </a:r>
            <a:r>
              <a:rPr lang="en-US" sz="2600" dirty="0"/>
              <a:t> yet believing, you rejoice with joy inexpressible and full of glory, </a:t>
            </a:r>
          </a:p>
          <a:p>
            <a:pPr marL="0" indent="0" algn="just">
              <a:buNone/>
            </a:pPr>
            <a:r>
              <a:rPr lang="en-US" sz="2600" dirty="0" smtClean="0"/>
              <a:t>  9  </a:t>
            </a:r>
            <a:r>
              <a:rPr lang="en-US" sz="2600" dirty="0"/>
              <a:t>receiving the end of your faith—the salvation of </a:t>
            </a:r>
            <a:r>
              <a:rPr lang="en-US" sz="2600" i="1" dirty="0"/>
              <a:t>your</a:t>
            </a:r>
            <a:r>
              <a:rPr lang="en-US" sz="2600" dirty="0"/>
              <a:t> souls.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684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“Now” &amp; “Then”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It begins and ends with SALVATION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For a little while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 Kept by the power of God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NOW: Trials, Various trials, Grief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66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3394</Words>
  <Application>Microsoft Office PowerPoint</Application>
  <PresentationFormat>On-screen Show (4:3)</PresentationFormat>
  <Paragraphs>233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Office Theme</vt:lpstr>
      <vt:lpstr>“Now” &amp; “Then”  for Sojourners 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  <vt:lpstr>Looking at the “Now” &amp; “Then” Text</vt:lpstr>
      <vt:lpstr>The “Now” &amp; “Then” for Sojourners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14</cp:revision>
  <dcterms:created xsi:type="dcterms:W3CDTF">2016-12-23T01:06:17Z</dcterms:created>
  <dcterms:modified xsi:type="dcterms:W3CDTF">2017-02-13T16:16:56Z</dcterms:modified>
</cp:coreProperties>
</file>